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540" r:id="rId5"/>
    <p:sldId id="297" r:id="rId6"/>
    <p:sldId id="257" r:id="rId7"/>
    <p:sldId id="322" r:id="rId8"/>
    <p:sldId id="268" r:id="rId9"/>
    <p:sldId id="482" r:id="rId10"/>
    <p:sldId id="501" r:id="rId11"/>
    <p:sldId id="264" r:id="rId12"/>
    <p:sldId id="279" r:id="rId13"/>
    <p:sldId id="502" r:id="rId14"/>
    <p:sldId id="459" r:id="rId15"/>
    <p:sldId id="463" r:id="rId16"/>
    <p:sldId id="521" r:id="rId17"/>
    <p:sldId id="522" r:id="rId18"/>
    <p:sldId id="524" r:id="rId19"/>
    <p:sldId id="523" r:id="rId20"/>
    <p:sldId id="277" r:id="rId21"/>
    <p:sldId id="467" r:id="rId22"/>
    <p:sldId id="475" r:id="rId23"/>
    <p:sldId id="525" r:id="rId24"/>
    <p:sldId id="477" r:id="rId25"/>
    <p:sldId id="526" r:id="rId26"/>
    <p:sldId id="527" r:id="rId27"/>
    <p:sldId id="529" r:id="rId28"/>
    <p:sldId id="476" r:id="rId29"/>
    <p:sldId id="528" r:id="rId30"/>
    <p:sldId id="263" r:id="rId31"/>
    <p:sldId id="398" r:id="rId32"/>
    <p:sldId id="530" r:id="rId33"/>
    <p:sldId id="47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D51E05"/>
    <a:srgbClr val="3B3838"/>
    <a:srgbClr val="5B9BD5"/>
    <a:srgbClr val="EE2C35"/>
    <a:srgbClr val="A7DDF0"/>
    <a:srgbClr val="C0C2CC"/>
    <a:srgbClr val="D6DCE5"/>
    <a:srgbClr val="B4C7E7"/>
    <a:srgbClr val="303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-62" y="-86"/>
      </p:cViewPr>
      <p:guideLst>
        <p:guide orient="horz" pos="2219"/>
        <p:guide pos="38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181A9-ACD0-499C-A721-9C248A4BB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FF76B-2451-44FE-82B9-343162E085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600">
                <a:sym typeface="+mn-ea"/>
              </a:rPr>
              <a:t>EDBT / ICDT研讨会主席</a:t>
            </a:r>
            <a:endParaRPr lang="zh-CN" altLang="en-US" sz="3600">
              <a:sym typeface="+mn-ea"/>
            </a:endParaRPr>
          </a:p>
          <a:p>
            <a:r>
              <a:rPr lang="zh-CN" altLang="en-US" sz="3600">
                <a:sym typeface="+mn-ea"/>
              </a:rPr>
              <a:t>Nikolaus Augsten，奥地利萨尔茨堡大学</a:t>
            </a:r>
            <a:endParaRPr lang="zh-CN" altLang="en-US" sz="3600">
              <a:sym typeface="+mn-ea"/>
            </a:endParaRPr>
          </a:p>
          <a:p>
            <a:r>
              <a:rPr lang="zh-CN" altLang="en-US" sz="3600">
                <a:sym typeface="+mn-ea"/>
              </a:rPr>
              <a:t>第28届地理标志 - 数据库基础研讨会</a:t>
            </a:r>
            <a:endParaRPr lang="zh-CN" altLang="en-US" sz="360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1" y="2289035"/>
            <a:ext cx="10514012" cy="2347938"/>
          </a:xfrm>
        </p:spPr>
        <p:txBody>
          <a:bodyPr anchor="b"/>
          <a:lstStyle>
            <a:lvl1pPr algn="ctr">
              <a:defRPr sz="6000">
                <a:solidFill>
                  <a:srgbClr val="FFC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  <p:sp>
        <p:nvSpPr>
          <p:cNvPr id="54" name="Freeform 14"/>
          <p:cNvSpPr>
            <a:spLocks noEditPoints="1"/>
          </p:cNvSpPr>
          <p:nvPr userDrawn="1"/>
        </p:nvSpPr>
        <p:spPr bwMode="auto">
          <a:xfrm>
            <a:off x="5314218" y="1529407"/>
            <a:ext cx="1563504" cy="1519255"/>
          </a:xfrm>
          <a:custGeom>
            <a:avLst/>
            <a:gdLst>
              <a:gd name="T0" fmla="*/ 1107 w 1378"/>
              <a:gd name="T1" fmla="*/ 0 h 1339"/>
              <a:gd name="T2" fmla="*/ 272 w 1378"/>
              <a:gd name="T3" fmla="*/ 0 h 1339"/>
              <a:gd name="T4" fmla="*/ 0 w 1378"/>
              <a:gd name="T5" fmla="*/ 397 h 1339"/>
              <a:gd name="T6" fmla="*/ 689 w 1378"/>
              <a:gd name="T7" fmla="*/ 1339 h 1339"/>
              <a:gd name="T8" fmla="*/ 1378 w 1378"/>
              <a:gd name="T9" fmla="*/ 397 h 1339"/>
              <a:gd name="T10" fmla="*/ 1107 w 1378"/>
              <a:gd name="T11" fmla="*/ 0 h 1339"/>
              <a:gd name="T12" fmla="*/ 1274 w 1378"/>
              <a:gd name="T13" fmla="*/ 376 h 1339"/>
              <a:gd name="T14" fmla="*/ 981 w 1378"/>
              <a:gd name="T15" fmla="*/ 376 h 1339"/>
              <a:gd name="T16" fmla="*/ 1086 w 1378"/>
              <a:gd name="T17" fmla="*/ 104 h 1339"/>
              <a:gd name="T18" fmla="*/ 1274 w 1378"/>
              <a:gd name="T19" fmla="*/ 376 h 1339"/>
              <a:gd name="T20" fmla="*/ 1044 w 1378"/>
              <a:gd name="T21" fmla="*/ 83 h 1339"/>
              <a:gd name="T22" fmla="*/ 919 w 1378"/>
              <a:gd name="T23" fmla="*/ 355 h 1339"/>
              <a:gd name="T24" fmla="*/ 752 w 1378"/>
              <a:gd name="T25" fmla="*/ 83 h 1339"/>
              <a:gd name="T26" fmla="*/ 1044 w 1378"/>
              <a:gd name="T27" fmla="*/ 83 h 1339"/>
              <a:gd name="T28" fmla="*/ 877 w 1378"/>
              <a:gd name="T29" fmla="*/ 376 h 1339"/>
              <a:gd name="T30" fmla="*/ 522 w 1378"/>
              <a:gd name="T31" fmla="*/ 376 h 1339"/>
              <a:gd name="T32" fmla="*/ 689 w 1378"/>
              <a:gd name="T33" fmla="*/ 104 h 1339"/>
              <a:gd name="T34" fmla="*/ 877 w 1378"/>
              <a:gd name="T35" fmla="*/ 376 h 1339"/>
              <a:gd name="T36" fmla="*/ 627 w 1378"/>
              <a:gd name="T37" fmla="*/ 83 h 1339"/>
              <a:gd name="T38" fmla="*/ 480 w 1378"/>
              <a:gd name="T39" fmla="*/ 334 h 1339"/>
              <a:gd name="T40" fmla="*/ 334 w 1378"/>
              <a:gd name="T41" fmla="*/ 83 h 1339"/>
              <a:gd name="T42" fmla="*/ 627 w 1378"/>
              <a:gd name="T43" fmla="*/ 83 h 1339"/>
              <a:gd name="T44" fmla="*/ 292 w 1378"/>
              <a:gd name="T45" fmla="*/ 104 h 1339"/>
              <a:gd name="T46" fmla="*/ 439 w 1378"/>
              <a:gd name="T47" fmla="*/ 376 h 1339"/>
              <a:gd name="T48" fmla="*/ 105 w 1378"/>
              <a:gd name="T49" fmla="*/ 376 h 1339"/>
              <a:gd name="T50" fmla="*/ 292 w 1378"/>
              <a:gd name="T51" fmla="*/ 104 h 1339"/>
              <a:gd name="T52" fmla="*/ 105 w 1378"/>
              <a:gd name="T53" fmla="*/ 418 h 1339"/>
              <a:gd name="T54" fmla="*/ 459 w 1378"/>
              <a:gd name="T55" fmla="*/ 418 h 1339"/>
              <a:gd name="T56" fmla="*/ 627 w 1378"/>
              <a:gd name="T57" fmla="*/ 1109 h 1339"/>
              <a:gd name="T58" fmla="*/ 105 w 1378"/>
              <a:gd name="T59" fmla="*/ 418 h 1339"/>
              <a:gd name="T60" fmla="*/ 522 w 1378"/>
              <a:gd name="T61" fmla="*/ 418 h 1339"/>
              <a:gd name="T62" fmla="*/ 898 w 1378"/>
              <a:gd name="T63" fmla="*/ 418 h 1339"/>
              <a:gd name="T64" fmla="*/ 689 w 1378"/>
              <a:gd name="T65" fmla="*/ 1151 h 1339"/>
              <a:gd name="T66" fmla="*/ 522 w 1378"/>
              <a:gd name="T67" fmla="*/ 418 h 1339"/>
              <a:gd name="T68" fmla="*/ 773 w 1378"/>
              <a:gd name="T69" fmla="*/ 1088 h 1339"/>
              <a:gd name="T70" fmla="*/ 961 w 1378"/>
              <a:gd name="T71" fmla="*/ 418 h 1339"/>
              <a:gd name="T72" fmla="*/ 1274 w 1378"/>
              <a:gd name="T73" fmla="*/ 418 h 1339"/>
              <a:gd name="T74" fmla="*/ 773 w 1378"/>
              <a:gd name="T75" fmla="*/ 1088 h 1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8" h="1339">
                <a:moveTo>
                  <a:pt x="1107" y="0"/>
                </a:moveTo>
                <a:lnTo>
                  <a:pt x="272" y="0"/>
                </a:lnTo>
                <a:lnTo>
                  <a:pt x="0" y="397"/>
                </a:lnTo>
                <a:lnTo>
                  <a:pt x="689" y="1339"/>
                </a:lnTo>
                <a:lnTo>
                  <a:pt x="1378" y="397"/>
                </a:lnTo>
                <a:lnTo>
                  <a:pt x="1107" y="0"/>
                </a:lnTo>
                <a:close/>
                <a:moveTo>
                  <a:pt x="1274" y="376"/>
                </a:moveTo>
                <a:lnTo>
                  <a:pt x="981" y="376"/>
                </a:lnTo>
                <a:lnTo>
                  <a:pt x="1086" y="104"/>
                </a:lnTo>
                <a:lnTo>
                  <a:pt x="1274" y="376"/>
                </a:lnTo>
                <a:close/>
                <a:moveTo>
                  <a:pt x="1044" y="83"/>
                </a:moveTo>
                <a:lnTo>
                  <a:pt x="919" y="355"/>
                </a:lnTo>
                <a:lnTo>
                  <a:pt x="752" y="83"/>
                </a:lnTo>
                <a:lnTo>
                  <a:pt x="1044" y="83"/>
                </a:lnTo>
                <a:close/>
                <a:moveTo>
                  <a:pt x="877" y="376"/>
                </a:moveTo>
                <a:lnTo>
                  <a:pt x="522" y="376"/>
                </a:lnTo>
                <a:lnTo>
                  <a:pt x="689" y="104"/>
                </a:lnTo>
                <a:lnTo>
                  <a:pt x="877" y="376"/>
                </a:lnTo>
                <a:close/>
                <a:moveTo>
                  <a:pt x="627" y="83"/>
                </a:moveTo>
                <a:lnTo>
                  <a:pt x="480" y="334"/>
                </a:lnTo>
                <a:lnTo>
                  <a:pt x="334" y="83"/>
                </a:lnTo>
                <a:lnTo>
                  <a:pt x="627" y="83"/>
                </a:lnTo>
                <a:close/>
                <a:moveTo>
                  <a:pt x="292" y="104"/>
                </a:moveTo>
                <a:lnTo>
                  <a:pt x="439" y="376"/>
                </a:lnTo>
                <a:lnTo>
                  <a:pt x="105" y="376"/>
                </a:lnTo>
                <a:lnTo>
                  <a:pt x="292" y="104"/>
                </a:lnTo>
                <a:close/>
                <a:moveTo>
                  <a:pt x="105" y="418"/>
                </a:moveTo>
                <a:lnTo>
                  <a:pt x="459" y="418"/>
                </a:lnTo>
                <a:lnTo>
                  <a:pt x="627" y="1109"/>
                </a:lnTo>
                <a:lnTo>
                  <a:pt x="105" y="418"/>
                </a:lnTo>
                <a:close/>
                <a:moveTo>
                  <a:pt x="522" y="418"/>
                </a:moveTo>
                <a:lnTo>
                  <a:pt x="898" y="418"/>
                </a:lnTo>
                <a:lnTo>
                  <a:pt x="689" y="1151"/>
                </a:lnTo>
                <a:lnTo>
                  <a:pt x="522" y="418"/>
                </a:lnTo>
                <a:close/>
                <a:moveTo>
                  <a:pt x="773" y="1088"/>
                </a:moveTo>
                <a:lnTo>
                  <a:pt x="961" y="418"/>
                </a:lnTo>
                <a:lnTo>
                  <a:pt x="1274" y="418"/>
                </a:lnTo>
                <a:lnTo>
                  <a:pt x="773" y="1088"/>
                </a:lnTo>
                <a:close/>
              </a:path>
            </a:pathLst>
          </a:custGeom>
          <a:solidFill>
            <a:srgbClr val="FFC00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56" name="直接连接符 55"/>
          <p:cNvCxnSpPr/>
          <p:nvPr userDrawn="1"/>
        </p:nvCxnSpPr>
        <p:spPr>
          <a:xfrm>
            <a:off x="3131069" y="3429000"/>
            <a:ext cx="5929802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19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2481" y="1312226"/>
            <a:ext cx="6604968" cy="290049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reeform 18"/>
          <p:cNvSpPr>
            <a:spLocks noEditPoints="1"/>
          </p:cNvSpPr>
          <p:nvPr userDrawn="1"/>
        </p:nvSpPr>
        <p:spPr bwMode="auto">
          <a:xfrm>
            <a:off x="2203526" y="1889321"/>
            <a:ext cx="2182490" cy="2633363"/>
          </a:xfrm>
          <a:custGeom>
            <a:avLst/>
            <a:gdLst>
              <a:gd name="T0" fmla="*/ 180 w 280"/>
              <a:gd name="T1" fmla="*/ 43 h 338"/>
              <a:gd name="T2" fmla="*/ 163 w 280"/>
              <a:gd name="T3" fmla="*/ 0 h 338"/>
              <a:gd name="T4" fmla="*/ 196 w 280"/>
              <a:gd name="T5" fmla="*/ 0 h 338"/>
              <a:gd name="T6" fmla="*/ 222 w 280"/>
              <a:gd name="T7" fmla="*/ 43 h 338"/>
              <a:gd name="T8" fmla="*/ 180 w 280"/>
              <a:gd name="T9" fmla="*/ 43 h 338"/>
              <a:gd name="T10" fmla="*/ 168 w 280"/>
              <a:gd name="T11" fmla="*/ 43 h 338"/>
              <a:gd name="T12" fmla="*/ 151 w 280"/>
              <a:gd name="T13" fmla="*/ 0 h 338"/>
              <a:gd name="T14" fmla="*/ 129 w 280"/>
              <a:gd name="T15" fmla="*/ 0 h 338"/>
              <a:gd name="T16" fmla="*/ 112 w 280"/>
              <a:gd name="T17" fmla="*/ 43 h 338"/>
              <a:gd name="T18" fmla="*/ 168 w 280"/>
              <a:gd name="T19" fmla="*/ 43 h 338"/>
              <a:gd name="T20" fmla="*/ 140 w 280"/>
              <a:gd name="T21" fmla="*/ 144 h 338"/>
              <a:gd name="T22" fmla="*/ 169 w 280"/>
              <a:gd name="T23" fmla="*/ 53 h 338"/>
              <a:gd name="T24" fmla="*/ 111 w 280"/>
              <a:gd name="T25" fmla="*/ 53 h 338"/>
              <a:gd name="T26" fmla="*/ 140 w 280"/>
              <a:gd name="T27" fmla="*/ 144 h 338"/>
              <a:gd name="T28" fmla="*/ 117 w 280"/>
              <a:gd name="T29" fmla="*/ 0 h 338"/>
              <a:gd name="T30" fmla="*/ 84 w 280"/>
              <a:gd name="T31" fmla="*/ 0 h 338"/>
              <a:gd name="T32" fmla="*/ 58 w 280"/>
              <a:gd name="T33" fmla="*/ 43 h 338"/>
              <a:gd name="T34" fmla="*/ 100 w 280"/>
              <a:gd name="T35" fmla="*/ 43 h 338"/>
              <a:gd name="T36" fmla="*/ 117 w 280"/>
              <a:gd name="T37" fmla="*/ 0 h 338"/>
              <a:gd name="T38" fmla="*/ 204 w 280"/>
              <a:gd name="T39" fmla="*/ 74 h 338"/>
              <a:gd name="T40" fmla="*/ 220 w 280"/>
              <a:gd name="T41" fmla="*/ 53 h 338"/>
              <a:gd name="T42" fmla="*/ 180 w 280"/>
              <a:gd name="T43" fmla="*/ 53 h 338"/>
              <a:gd name="T44" fmla="*/ 154 w 280"/>
              <a:gd name="T45" fmla="*/ 136 h 338"/>
              <a:gd name="T46" fmla="*/ 191 w 280"/>
              <a:gd name="T47" fmla="*/ 90 h 338"/>
              <a:gd name="T48" fmla="*/ 264 w 280"/>
              <a:gd name="T49" fmla="*/ 203 h 338"/>
              <a:gd name="T50" fmla="*/ 140 w 280"/>
              <a:gd name="T51" fmla="*/ 327 h 338"/>
              <a:gd name="T52" fmla="*/ 16 w 280"/>
              <a:gd name="T53" fmla="*/ 203 h 338"/>
              <a:gd name="T54" fmla="*/ 89 w 280"/>
              <a:gd name="T55" fmla="*/ 90 h 338"/>
              <a:gd name="T56" fmla="*/ 126 w 280"/>
              <a:gd name="T57" fmla="*/ 136 h 338"/>
              <a:gd name="T58" fmla="*/ 100 w 280"/>
              <a:gd name="T59" fmla="*/ 53 h 338"/>
              <a:gd name="T60" fmla="*/ 60 w 280"/>
              <a:gd name="T61" fmla="*/ 53 h 338"/>
              <a:gd name="T62" fmla="*/ 76 w 280"/>
              <a:gd name="T63" fmla="*/ 73 h 338"/>
              <a:gd name="T64" fmla="*/ 0 w 280"/>
              <a:gd name="T65" fmla="*/ 198 h 338"/>
              <a:gd name="T66" fmla="*/ 140 w 280"/>
              <a:gd name="T67" fmla="*/ 338 h 338"/>
              <a:gd name="T68" fmla="*/ 280 w 280"/>
              <a:gd name="T69" fmla="*/ 198 h 338"/>
              <a:gd name="T70" fmla="*/ 204 w 280"/>
              <a:gd name="T71" fmla="*/ 7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0" h="338">
                <a:moveTo>
                  <a:pt x="180" y="43"/>
                </a:moveTo>
                <a:cubicBezTo>
                  <a:pt x="163" y="0"/>
                  <a:pt x="163" y="0"/>
                  <a:pt x="163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222" y="43"/>
                  <a:pt x="222" y="43"/>
                  <a:pt x="222" y="43"/>
                </a:cubicBezTo>
                <a:cubicBezTo>
                  <a:pt x="180" y="43"/>
                  <a:pt x="180" y="43"/>
                  <a:pt x="180" y="43"/>
                </a:cubicBezTo>
                <a:close/>
                <a:moveTo>
                  <a:pt x="168" y="43"/>
                </a:moveTo>
                <a:cubicBezTo>
                  <a:pt x="151" y="0"/>
                  <a:pt x="151" y="0"/>
                  <a:pt x="151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12" y="43"/>
                  <a:pt x="112" y="43"/>
                  <a:pt x="112" y="43"/>
                </a:cubicBezTo>
                <a:cubicBezTo>
                  <a:pt x="168" y="43"/>
                  <a:pt x="168" y="43"/>
                  <a:pt x="168" y="43"/>
                </a:cubicBezTo>
                <a:close/>
                <a:moveTo>
                  <a:pt x="140" y="144"/>
                </a:moveTo>
                <a:cubicBezTo>
                  <a:pt x="169" y="53"/>
                  <a:pt x="169" y="53"/>
                  <a:pt x="169" y="53"/>
                </a:cubicBezTo>
                <a:cubicBezTo>
                  <a:pt x="111" y="53"/>
                  <a:pt x="111" y="53"/>
                  <a:pt x="111" y="53"/>
                </a:cubicBezTo>
                <a:lnTo>
                  <a:pt x="140" y="144"/>
                </a:lnTo>
                <a:close/>
                <a:moveTo>
                  <a:pt x="117" y="0"/>
                </a:moveTo>
                <a:cubicBezTo>
                  <a:pt x="84" y="0"/>
                  <a:pt x="84" y="0"/>
                  <a:pt x="84" y="0"/>
                </a:cubicBezTo>
                <a:cubicBezTo>
                  <a:pt x="58" y="43"/>
                  <a:pt x="58" y="43"/>
                  <a:pt x="58" y="43"/>
                </a:cubicBezTo>
                <a:cubicBezTo>
                  <a:pt x="100" y="43"/>
                  <a:pt x="100" y="43"/>
                  <a:pt x="100" y="43"/>
                </a:cubicBezTo>
                <a:lnTo>
                  <a:pt x="117" y="0"/>
                </a:lnTo>
                <a:close/>
                <a:moveTo>
                  <a:pt x="204" y="74"/>
                </a:moveTo>
                <a:cubicBezTo>
                  <a:pt x="220" y="53"/>
                  <a:pt x="220" y="53"/>
                  <a:pt x="220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54" y="136"/>
                  <a:pt x="154" y="136"/>
                  <a:pt x="154" y="136"/>
                </a:cubicBezTo>
                <a:cubicBezTo>
                  <a:pt x="191" y="90"/>
                  <a:pt x="191" y="90"/>
                  <a:pt x="191" y="90"/>
                </a:cubicBezTo>
                <a:cubicBezTo>
                  <a:pt x="234" y="109"/>
                  <a:pt x="264" y="153"/>
                  <a:pt x="264" y="203"/>
                </a:cubicBezTo>
                <a:cubicBezTo>
                  <a:pt x="264" y="272"/>
                  <a:pt x="209" y="327"/>
                  <a:pt x="140" y="327"/>
                </a:cubicBezTo>
                <a:cubicBezTo>
                  <a:pt x="71" y="327"/>
                  <a:pt x="16" y="272"/>
                  <a:pt x="16" y="203"/>
                </a:cubicBezTo>
                <a:cubicBezTo>
                  <a:pt x="16" y="153"/>
                  <a:pt x="46" y="109"/>
                  <a:pt x="89" y="90"/>
                </a:cubicBezTo>
                <a:cubicBezTo>
                  <a:pt x="126" y="136"/>
                  <a:pt x="126" y="136"/>
                  <a:pt x="126" y="136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76" y="73"/>
                  <a:pt x="76" y="73"/>
                  <a:pt x="76" y="73"/>
                </a:cubicBezTo>
                <a:cubicBezTo>
                  <a:pt x="31" y="97"/>
                  <a:pt x="0" y="144"/>
                  <a:pt x="0" y="198"/>
                </a:cubicBezTo>
                <a:cubicBezTo>
                  <a:pt x="0" y="275"/>
                  <a:pt x="63" y="338"/>
                  <a:pt x="140" y="338"/>
                </a:cubicBezTo>
                <a:cubicBezTo>
                  <a:pt x="217" y="338"/>
                  <a:pt x="280" y="275"/>
                  <a:pt x="280" y="198"/>
                </a:cubicBezTo>
                <a:cubicBezTo>
                  <a:pt x="280" y="144"/>
                  <a:pt x="249" y="97"/>
                  <a:pt x="204" y="7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2203526" y="2913684"/>
            <a:ext cx="2182490" cy="1608999"/>
          </a:xfrm>
        </p:spPr>
        <p:txBody>
          <a:bodyPr anchor="ctr"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#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538609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>
            <a:spLocks noEditPoints="1"/>
          </p:cNvSpPr>
          <p:nvPr userDrawn="1"/>
        </p:nvSpPr>
        <p:spPr bwMode="auto">
          <a:xfrm rot="17943906">
            <a:off x="122093" y="74654"/>
            <a:ext cx="1842469" cy="1790326"/>
          </a:xfrm>
          <a:custGeom>
            <a:avLst/>
            <a:gdLst>
              <a:gd name="T0" fmla="*/ 1107 w 1378"/>
              <a:gd name="T1" fmla="*/ 0 h 1339"/>
              <a:gd name="T2" fmla="*/ 272 w 1378"/>
              <a:gd name="T3" fmla="*/ 0 h 1339"/>
              <a:gd name="T4" fmla="*/ 0 w 1378"/>
              <a:gd name="T5" fmla="*/ 397 h 1339"/>
              <a:gd name="T6" fmla="*/ 689 w 1378"/>
              <a:gd name="T7" fmla="*/ 1339 h 1339"/>
              <a:gd name="T8" fmla="*/ 1378 w 1378"/>
              <a:gd name="T9" fmla="*/ 397 h 1339"/>
              <a:gd name="T10" fmla="*/ 1107 w 1378"/>
              <a:gd name="T11" fmla="*/ 0 h 1339"/>
              <a:gd name="T12" fmla="*/ 1274 w 1378"/>
              <a:gd name="T13" fmla="*/ 376 h 1339"/>
              <a:gd name="T14" fmla="*/ 981 w 1378"/>
              <a:gd name="T15" fmla="*/ 376 h 1339"/>
              <a:gd name="T16" fmla="*/ 1086 w 1378"/>
              <a:gd name="T17" fmla="*/ 104 h 1339"/>
              <a:gd name="T18" fmla="*/ 1274 w 1378"/>
              <a:gd name="T19" fmla="*/ 376 h 1339"/>
              <a:gd name="T20" fmla="*/ 1044 w 1378"/>
              <a:gd name="T21" fmla="*/ 83 h 1339"/>
              <a:gd name="T22" fmla="*/ 919 w 1378"/>
              <a:gd name="T23" fmla="*/ 355 h 1339"/>
              <a:gd name="T24" fmla="*/ 752 w 1378"/>
              <a:gd name="T25" fmla="*/ 83 h 1339"/>
              <a:gd name="T26" fmla="*/ 1044 w 1378"/>
              <a:gd name="T27" fmla="*/ 83 h 1339"/>
              <a:gd name="T28" fmla="*/ 877 w 1378"/>
              <a:gd name="T29" fmla="*/ 376 h 1339"/>
              <a:gd name="T30" fmla="*/ 522 w 1378"/>
              <a:gd name="T31" fmla="*/ 376 h 1339"/>
              <a:gd name="T32" fmla="*/ 689 w 1378"/>
              <a:gd name="T33" fmla="*/ 104 h 1339"/>
              <a:gd name="T34" fmla="*/ 877 w 1378"/>
              <a:gd name="T35" fmla="*/ 376 h 1339"/>
              <a:gd name="T36" fmla="*/ 627 w 1378"/>
              <a:gd name="T37" fmla="*/ 83 h 1339"/>
              <a:gd name="T38" fmla="*/ 480 w 1378"/>
              <a:gd name="T39" fmla="*/ 334 h 1339"/>
              <a:gd name="T40" fmla="*/ 334 w 1378"/>
              <a:gd name="T41" fmla="*/ 83 h 1339"/>
              <a:gd name="T42" fmla="*/ 627 w 1378"/>
              <a:gd name="T43" fmla="*/ 83 h 1339"/>
              <a:gd name="T44" fmla="*/ 292 w 1378"/>
              <a:gd name="T45" fmla="*/ 104 h 1339"/>
              <a:gd name="T46" fmla="*/ 439 w 1378"/>
              <a:gd name="T47" fmla="*/ 376 h 1339"/>
              <a:gd name="T48" fmla="*/ 105 w 1378"/>
              <a:gd name="T49" fmla="*/ 376 h 1339"/>
              <a:gd name="T50" fmla="*/ 292 w 1378"/>
              <a:gd name="T51" fmla="*/ 104 h 1339"/>
              <a:gd name="T52" fmla="*/ 105 w 1378"/>
              <a:gd name="T53" fmla="*/ 418 h 1339"/>
              <a:gd name="T54" fmla="*/ 459 w 1378"/>
              <a:gd name="T55" fmla="*/ 418 h 1339"/>
              <a:gd name="T56" fmla="*/ 627 w 1378"/>
              <a:gd name="T57" fmla="*/ 1109 h 1339"/>
              <a:gd name="T58" fmla="*/ 105 w 1378"/>
              <a:gd name="T59" fmla="*/ 418 h 1339"/>
              <a:gd name="T60" fmla="*/ 522 w 1378"/>
              <a:gd name="T61" fmla="*/ 418 h 1339"/>
              <a:gd name="T62" fmla="*/ 898 w 1378"/>
              <a:gd name="T63" fmla="*/ 418 h 1339"/>
              <a:gd name="T64" fmla="*/ 689 w 1378"/>
              <a:gd name="T65" fmla="*/ 1151 h 1339"/>
              <a:gd name="T66" fmla="*/ 522 w 1378"/>
              <a:gd name="T67" fmla="*/ 418 h 1339"/>
              <a:gd name="T68" fmla="*/ 773 w 1378"/>
              <a:gd name="T69" fmla="*/ 1088 h 1339"/>
              <a:gd name="T70" fmla="*/ 961 w 1378"/>
              <a:gd name="T71" fmla="*/ 418 h 1339"/>
              <a:gd name="T72" fmla="*/ 1274 w 1378"/>
              <a:gd name="T73" fmla="*/ 418 h 1339"/>
              <a:gd name="T74" fmla="*/ 773 w 1378"/>
              <a:gd name="T75" fmla="*/ 1088 h 1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8" h="1339">
                <a:moveTo>
                  <a:pt x="1107" y="0"/>
                </a:moveTo>
                <a:lnTo>
                  <a:pt x="272" y="0"/>
                </a:lnTo>
                <a:lnTo>
                  <a:pt x="0" y="397"/>
                </a:lnTo>
                <a:lnTo>
                  <a:pt x="689" y="1339"/>
                </a:lnTo>
                <a:lnTo>
                  <a:pt x="1378" y="397"/>
                </a:lnTo>
                <a:lnTo>
                  <a:pt x="1107" y="0"/>
                </a:lnTo>
                <a:close/>
                <a:moveTo>
                  <a:pt x="1274" y="376"/>
                </a:moveTo>
                <a:lnTo>
                  <a:pt x="981" y="376"/>
                </a:lnTo>
                <a:lnTo>
                  <a:pt x="1086" y="104"/>
                </a:lnTo>
                <a:lnTo>
                  <a:pt x="1274" y="376"/>
                </a:lnTo>
                <a:close/>
                <a:moveTo>
                  <a:pt x="1044" y="83"/>
                </a:moveTo>
                <a:lnTo>
                  <a:pt x="919" y="355"/>
                </a:lnTo>
                <a:lnTo>
                  <a:pt x="752" y="83"/>
                </a:lnTo>
                <a:lnTo>
                  <a:pt x="1044" y="83"/>
                </a:lnTo>
                <a:close/>
                <a:moveTo>
                  <a:pt x="877" y="376"/>
                </a:moveTo>
                <a:lnTo>
                  <a:pt x="522" y="376"/>
                </a:lnTo>
                <a:lnTo>
                  <a:pt x="689" y="104"/>
                </a:lnTo>
                <a:lnTo>
                  <a:pt x="877" y="376"/>
                </a:lnTo>
                <a:close/>
                <a:moveTo>
                  <a:pt x="627" y="83"/>
                </a:moveTo>
                <a:lnTo>
                  <a:pt x="480" y="334"/>
                </a:lnTo>
                <a:lnTo>
                  <a:pt x="334" y="83"/>
                </a:lnTo>
                <a:lnTo>
                  <a:pt x="627" y="83"/>
                </a:lnTo>
                <a:close/>
                <a:moveTo>
                  <a:pt x="292" y="104"/>
                </a:moveTo>
                <a:lnTo>
                  <a:pt x="439" y="376"/>
                </a:lnTo>
                <a:lnTo>
                  <a:pt x="105" y="376"/>
                </a:lnTo>
                <a:lnTo>
                  <a:pt x="292" y="104"/>
                </a:lnTo>
                <a:close/>
                <a:moveTo>
                  <a:pt x="105" y="418"/>
                </a:moveTo>
                <a:lnTo>
                  <a:pt x="459" y="418"/>
                </a:lnTo>
                <a:lnTo>
                  <a:pt x="627" y="1109"/>
                </a:lnTo>
                <a:lnTo>
                  <a:pt x="105" y="418"/>
                </a:lnTo>
                <a:close/>
                <a:moveTo>
                  <a:pt x="522" y="418"/>
                </a:moveTo>
                <a:lnTo>
                  <a:pt x="898" y="418"/>
                </a:lnTo>
                <a:lnTo>
                  <a:pt x="689" y="1151"/>
                </a:lnTo>
                <a:lnTo>
                  <a:pt x="522" y="418"/>
                </a:lnTo>
                <a:close/>
                <a:moveTo>
                  <a:pt x="773" y="1088"/>
                </a:moveTo>
                <a:lnTo>
                  <a:pt x="961" y="418"/>
                </a:lnTo>
                <a:lnTo>
                  <a:pt x="1274" y="418"/>
                </a:lnTo>
                <a:lnTo>
                  <a:pt x="773" y="10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9675"/>
          </a:xfrm>
        </p:spPr>
        <p:txBody>
          <a:bodyPr anchor="b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4B0DF-C219-4D9A-90D2-AEABFDE0C2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62B6A-0EEB-4289-B21F-5F3B72DD7B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77365"/>
            <a:ext cx="12192000" cy="1612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18115" y="485828"/>
            <a:ext cx="8673885" cy="0"/>
          </a:xfrm>
          <a:prstGeom prst="line">
            <a:avLst/>
          </a:prstGeom>
          <a:ln w="28575">
            <a:solidFill>
              <a:srgbClr val="D6D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711485" y="794570"/>
            <a:ext cx="7480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-240347" y="1669726"/>
            <a:ext cx="3058658" cy="39940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127000" y="2068830"/>
            <a:ext cx="12065000" cy="112458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sz="28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IntelliLight A Reinforcement Learning Approach for Intelligent Traffic Light Control</a:t>
            </a:r>
            <a:endParaRPr sz="28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0550" y="334010"/>
            <a:ext cx="139827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郑凯文</a:t>
            </a:r>
            <a:endParaRPr lang="zh-CN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37275" y="3742690"/>
            <a:ext cx="587819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rgbClr val="5B9BD5"/>
                </a:solidFill>
              </a:rPr>
              <a:t>                                           	 </a:t>
            </a:r>
            <a:r>
              <a:rPr lang="zh-CN" altLang="en-US" sz="2800" b="1">
                <a:solidFill>
                  <a:srgbClr val="5B9BD5"/>
                </a:solidFill>
              </a:rPr>
              <a:t>201</a:t>
            </a:r>
            <a:r>
              <a:rPr lang="en-US" altLang="zh-CN" sz="2800" b="1">
                <a:solidFill>
                  <a:srgbClr val="5B9BD5"/>
                </a:solidFill>
              </a:rPr>
              <a:t>8</a:t>
            </a:r>
            <a:r>
              <a:rPr lang="zh-CN" altLang="en-US" sz="2800" b="1">
                <a:solidFill>
                  <a:srgbClr val="5B9BD5"/>
                </a:solidFill>
              </a:rPr>
              <a:t> </a:t>
            </a:r>
            <a:r>
              <a:rPr lang="en-US" altLang="zh-CN" sz="2800" b="1">
                <a:solidFill>
                  <a:srgbClr val="5B9BD5"/>
                </a:solidFill>
              </a:rPr>
              <a:t>KDD</a:t>
            </a:r>
            <a:endParaRPr lang="en-US" altLang="zh-CN" sz="2800" b="1">
              <a:solidFill>
                <a:srgbClr val="5B9BD5"/>
              </a:solidFill>
            </a:endParaRPr>
          </a:p>
          <a:p>
            <a:pPr algn="r"/>
            <a:r>
              <a:rPr lang="en-US" altLang="zh-CN" b="1">
                <a:solidFill>
                  <a:srgbClr val="5B9BD5"/>
                </a:solidFill>
              </a:rPr>
              <a:t>第24届ACM SIGKDD知识发现与数据挖掘国际会议论文集</a:t>
            </a:r>
            <a:endParaRPr lang="en-US" altLang="zh-CN" b="1">
              <a:solidFill>
                <a:srgbClr val="5B9BD5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49131"/>
          <a:stretch>
            <a:fillRect/>
          </a:stretch>
        </p:blipFill>
        <p:spPr>
          <a:xfrm>
            <a:off x="1229995" y="4674235"/>
            <a:ext cx="4124960" cy="725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b="49156"/>
          <a:stretch>
            <a:fillRect/>
          </a:stretch>
        </p:blipFill>
        <p:spPr>
          <a:xfrm>
            <a:off x="7053580" y="4674235"/>
            <a:ext cx="4409440" cy="76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918835"/>
            <a:ext cx="4679950" cy="7626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90" y="5825490"/>
            <a:ext cx="4735830" cy="7854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25165"/>
          <a:stretch>
            <a:fillRect/>
          </a:stretch>
        </p:blipFill>
        <p:spPr>
          <a:xfrm>
            <a:off x="2247265" y="1370965"/>
            <a:ext cx="8157845" cy="317436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312795" y="1855470"/>
            <a:ext cx="5636260" cy="2593340"/>
            <a:chOff x="9848" y="4455"/>
            <a:chExt cx="8876" cy="408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8" y="5249"/>
              <a:ext cx="3169" cy="255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6" y="5249"/>
              <a:ext cx="2868" cy="2893"/>
            </a:xfrm>
            <a:prstGeom prst="rect">
              <a:avLst/>
            </a:prstGeom>
          </p:spPr>
        </p:pic>
        <p:cxnSp>
          <p:nvCxnSpPr>
            <p:cNvPr id="22" name="肘形连接符 21"/>
            <p:cNvCxnSpPr>
              <a:stCxn id="9" idx="0"/>
              <a:endCxn id="21" idx="0"/>
            </p:cNvCxnSpPr>
            <p:nvPr/>
          </p:nvCxnSpPr>
          <p:spPr>
            <a:xfrm rot="16200000">
              <a:off x="14361" y="2321"/>
              <a:ext cx="5" cy="5857"/>
            </a:xfrm>
            <a:prstGeom prst="bentConnector3">
              <a:avLst>
                <a:gd name="adj1" fmla="val 16120000"/>
              </a:avLst>
            </a:prstGeom>
            <a:ln w="34925" cmpd="sng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连接符 22"/>
            <p:cNvCxnSpPr>
              <a:stCxn id="21" idx="2"/>
              <a:endCxn id="9" idx="2"/>
            </p:cNvCxnSpPr>
            <p:nvPr/>
          </p:nvCxnSpPr>
          <p:spPr>
            <a:xfrm rot="5400000" flipH="1">
              <a:off x="14194" y="5045"/>
              <a:ext cx="335" cy="5857"/>
            </a:xfrm>
            <a:prstGeom prst="bentConnector3">
              <a:avLst>
                <a:gd name="adj1" fmla="val -111940"/>
              </a:avLst>
            </a:prstGeom>
            <a:ln w="34925" cmpd="sng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13426" y="4455"/>
              <a:ext cx="1721" cy="62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sz="2000" b="1" dirty="0">
                  <a:solidFill>
                    <a:srgbClr val="7030A0"/>
                  </a:solidFill>
                  <a:latin typeface="+mn-ea"/>
                  <a:sym typeface="+mn-ea"/>
                </a:rPr>
                <a:t>Action </a:t>
              </a:r>
              <a:endParaRPr lang="en-US" altLang="en-US" sz="2000" b="1" dirty="0">
                <a:solidFill>
                  <a:srgbClr val="7030A0"/>
                </a:solidFill>
                <a:latin typeface="+mn-ea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995" y="7911"/>
              <a:ext cx="2814" cy="62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sz="2000" b="1" dirty="0">
                  <a:solidFill>
                    <a:srgbClr val="7030A0"/>
                  </a:solidFill>
                  <a:latin typeface="+mn-ea"/>
                  <a:sym typeface="+mn-ea"/>
                </a:rPr>
                <a:t>observation </a:t>
              </a:r>
              <a:endParaRPr lang="en-US" altLang="en-US" sz="2000" b="1" dirty="0">
                <a:solidFill>
                  <a:srgbClr val="7030A0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72185" y="723900"/>
            <a:ext cx="104648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7030A0"/>
                </a:solidFill>
                <a:latin typeface="+mn-ea"/>
                <a:sym typeface="+mn-ea"/>
              </a:rPr>
              <a:t>The basic idea of deep reinforcement learning framework</a:t>
            </a:r>
            <a:endParaRPr lang="en-US" altLang="en-US" sz="28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98245" y="4676775"/>
            <a:ext cx="9360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000" b="1" dirty="0">
                <a:solidFill>
                  <a:srgbClr val="C00000"/>
                </a:solidFill>
                <a:latin typeface="+mn-ea"/>
                <a:sym typeface="+mn-ea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Environment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: composed of traffic light phase and traffic condition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98245" y="5200015"/>
            <a:ext cx="9360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 state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: a feature representation of the environment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98245" y="5692775"/>
            <a:ext cx="9360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 Reward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: queue length , average waiting time , sum of delay 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98245" y="6183630"/>
            <a:ext cx="9360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 Action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: keep the signal or change the signal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785" y="1126490"/>
            <a:ext cx="902970" cy="728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94715" y="647700"/>
            <a:ext cx="21393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 Problem 1: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7755" b="41769"/>
          <a:stretch>
            <a:fillRect/>
          </a:stretch>
        </p:blipFill>
        <p:spPr>
          <a:xfrm>
            <a:off x="2501900" y="1108075"/>
            <a:ext cx="7439660" cy="1137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2590" y="2574925"/>
            <a:ext cx="19265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keep the signal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16495" y="2574925"/>
            <a:ext cx="22053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change the signal</a:t>
            </a:r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2882265" y="3046095"/>
            <a:ext cx="7057390" cy="1867535"/>
            <a:chOff x="4539" y="4797"/>
            <a:chExt cx="11114" cy="2941"/>
          </a:xfrm>
        </p:grpSpPr>
        <p:grpSp>
          <p:nvGrpSpPr>
            <p:cNvPr id="20" name="组合 19"/>
            <p:cNvGrpSpPr/>
            <p:nvPr/>
          </p:nvGrpSpPr>
          <p:grpSpPr>
            <a:xfrm>
              <a:off x="4539" y="5377"/>
              <a:ext cx="2720" cy="494"/>
              <a:chOff x="1744" y="4945"/>
              <a:chExt cx="2720" cy="494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744" y="4945"/>
                <a:ext cx="1369" cy="494"/>
                <a:chOff x="1744" y="4945"/>
                <a:chExt cx="1369" cy="494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1744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206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2668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3096" y="4945"/>
                <a:ext cx="1369" cy="494"/>
                <a:chOff x="1744" y="4945"/>
                <a:chExt cx="1369" cy="494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1744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2206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2668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7" name="椭圆 26"/>
            <p:cNvSpPr/>
            <p:nvPr/>
          </p:nvSpPr>
          <p:spPr>
            <a:xfrm>
              <a:off x="7503" y="5526"/>
              <a:ext cx="165" cy="1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7882" y="5527"/>
              <a:ext cx="165" cy="1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8274" y="5526"/>
              <a:ext cx="165" cy="1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8626" y="5377"/>
              <a:ext cx="508" cy="49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左大括号 36"/>
            <p:cNvSpPr/>
            <p:nvPr/>
          </p:nvSpPr>
          <p:spPr>
            <a:xfrm rot="16200000">
              <a:off x="6295" y="4324"/>
              <a:ext cx="873" cy="42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295" y="7158"/>
              <a:ext cx="30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1000 + </a:t>
              </a:r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+mn-ea"/>
                  <a:sym typeface="+mn-ea"/>
                </a:rPr>
                <a:t>feature</a:t>
              </a:r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274" y="4797"/>
              <a:ext cx="14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+mn-ea"/>
                  <a:sym typeface="+mn-ea"/>
                </a:rPr>
                <a:t>Phase</a:t>
              </a:r>
              <a:r>
                <a:rPr lang="en-US" altLang="zh-CN"/>
                <a:t> </a:t>
              </a:r>
              <a:endParaRPr lang="en-US" altLang="zh-CN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0468" y="5377"/>
              <a:ext cx="2720" cy="494"/>
              <a:chOff x="1744" y="4945"/>
              <a:chExt cx="2720" cy="494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1744" y="4945"/>
                <a:ext cx="1369" cy="494"/>
                <a:chOff x="1744" y="4945"/>
                <a:chExt cx="1369" cy="494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1744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2206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2668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3096" y="4945"/>
                <a:ext cx="1369" cy="494"/>
                <a:chOff x="1744" y="4945"/>
                <a:chExt cx="1369" cy="494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1744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2206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2668" y="4945"/>
                  <a:ext cx="445" cy="4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9" name="椭圆 48"/>
            <p:cNvSpPr/>
            <p:nvPr/>
          </p:nvSpPr>
          <p:spPr>
            <a:xfrm>
              <a:off x="13432" y="5526"/>
              <a:ext cx="165" cy="1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3811" y="5527"/>
              <a:ext cx="165" cy="1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4203" y="5526"/>
              <a:ext cx="165" cy="1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4555" y="5377"/>
              <a:ext cx="508" cy="495"/>
            </a:xfrm>
            <a:prstGeom prst="rect">
              <a:avLst/>
            </a:prstGeom>
            <a:solidFill>
              <a:srgbClr val="EE2C3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左大括号 52"/>
            <p:cNvSpPr/>
            <p:nvPr/>
          </p:nvSpPr>
          <p:spPr>
            <a:xfrm rot="16200000">
              <a:off x="12224" y="4324"/>
              <a:ext cx="873" cy="42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224" y="7158"/>
              <a:ext cx="30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1000 + </a:t>
              </a:r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+mn-ea"/>
                  <a:sym typeface="+mn-ea"/>
                </a:rPr>
                <a:t>feature</a:t>
              </a:r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4203" y="4797"/>
              <a:ext cx="14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+mn-ea"/>
                  <a:sym typeface="+mn-ea"/>
                </a:rPr>
                <a:t>Phase</a:t>
              </a:r>
              <a:r>
                <a:rPr lang="en-US" altLang="zh-CN"/>
                <a:t> </a:t>
              </a:r>
              <a:endParaRPr lang="en-US" altLang="zh-CN"/>
            </a:p>
          </p:txBody>
        </p:sp>
      </p:grpSp>
      <p:sp>
        <p:nvSpPr>
          <p:cNvPr id="141" name=" 141"/>
          <p:cNvSpPr/>
          <p:nvPr/>
        </p:nvSpPr>
        <p:spPr>
          <a:xfrm rot="3180000">
            <a:off x="4516120" y="5153025"/>
            <a:ext cx="911860" cy="339090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6" name=" 141"/>
          <p:cNvSpPr/>
          <p:nvPr/>
        </p:nvSpPr>
        <p:spPr>
          <a:xfrm rot="7740000">
            <a:off x="6932295" y="5131435"/>
            <a:ext cx="977900" cy="37020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524250" y="5939155"/>
            <a:ext cx="51441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Will make the same  prediction  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41" grpId="0" animBg="1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72185" y="723900"/>
            <a:ext cx="104648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7030A0"/>
                </a:solidFill>
                <a:latin typeface="+mn-ea"/>
                <a:sym typeface="+mn-ea"/>
              </a:rPr>
              <a:t>The basic idea of deep reinforcement learning framework</a:t>
            </a:r>
            <a:endParaRPr lang="en-US" altLang="en-US" sz="28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015" y="1435100"/>
            <a:ext cx="22301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 b="1" dirty="0">
                <a:solidFill>
                  <a:srgbClr val="C00000"/>
                </a:solidFill>
                <a:latin typeface="+mn-ea"/>
                <a:sym typeface="+mn-ea"/>
              </a:rPr>
              <a:t>Problem 2 :</a:t>
            </a:r>
            <a:endParaRPr lang="en-US" altLang="en-US" sz="28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0" y="1405890"/>
            <a:ext cx="7537450" cy="5323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95" y="807085"/>
            <a:ext cx="12018645" cy="59842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22460" y="2542540"/>
            <a:ext cx="1747520" cy="994410"/>
          </a:xfrm>
          <a:prstGeom prst="rect">
            <a:avLst/>
          </a:prstGeom>
          <a:noFill/>
          <a:ln w="28575" cmpd="sng">
            <a:solidFill>
              <a:srgbClr val="EE2C3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522460" y="4185920"/>
            <a:ext cx="1747520" cy="1130300"/>
          </a:xfrm>
          <a:prstGeom prst="rect">
            <a:avLst/>
          </a:prstGeom>
          <a:noFill/>
          <a:ln w="28575" cmpd="sng">
            <a:solidFill>
              <a:srgbClr val="EE2C3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125970" y="4521200"/>
            <a:ext cx="1747520" cy="1130300"/>
          </a:xfrm>
          <a:prstGeom prst="rect">
            <a:avLst/>
          </a:prstGeom>
          <a:noFill/>
          <a:ln w="28575" cmpd="sng">
            <a:solidFill>
              <a:srgbClr val="EE2C3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ldLvl="0" animBg="1"/>
      <p:bldP spid="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2610" y="166370"/>
            <a:ext cx="6741160" cy="669988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24790" y="941070"/>
            <a:ext cx="3237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 Solve Problem 1: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236460" y="288925"/>
            <a:ext cx="4856480" cy="2628900"/>
            <a:chOff x="6105" y="818"/>
            <a:chExt cx="7648" cy="414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05" y="818"/>
              <a:ext cx="7649" cy="151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1" y="2214"/>
              <a:ext cx="4319" cy="2745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" y="723900"/>
            <a:ext cx="6525895" cy="1193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35" y="5207000"/>
            <a:ext cx="3437890" cy="933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770" y="5119370"/>
            <a:ext cx="5656580" cy="1021080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337820" y="1859280"/>
            <a:ext cx="51441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+mn-ea"/>
                <a:sym typeface="+mn-ea"/>
              </a:rPr>
              <a:t>∑ </a:t>
            </a:r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L</a:t>
            </a:r>
            <a:r>
              <a:rPr lang="en-US" sz="2400" b="1" baseline="-25000" dirty="0">
                <a:solidFill>
                  <a:srgbClr val="C00000"/>
                </a:solidFill>
                <a:latin typeface="+mn-ea"/>
                <a:sym typeface="+mn-ea"/>
              </a:rPr>
              <a:t>i </a:t>
            </a:r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:</a:t>
            </a:r>
            <a:r>
              <a:rPr lang="en-US" sz="2000" b="1" dirty="0">
                <a:solidFill>
                  <a:srgbClr val="C00000"/>
                </a:solidFill>
                <a:latin typeface="+mn-ea"/>
                <a:sym typeface="+mn-ea"/>
              </a:rPr>
              <a:t>Sum of queue length L</a:t>
            </a:r>
            <a:endParaRPr lang="en-US" sz="20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7820" y="2305685"/>
            <a:ext cx="51441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∑ D</a:t>
            </a:r>
            <a:r>
              <a:rPr lang="en-US" sz="2400" b="1" baseline="-25000" dirty="0">
                <a:solidFill>
                  <a:srgbClr val="C00000"/>
                </a:solidFill>
                <a:latin typeface="+mn-ea"/>
                <a:sym typeface="+mn-ea"/>
              </a:rPr>
              <a:t>i </a:t>
            </a:r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: </a:t>
            </a:r>
            <a:r>
              <a:rPr lang="en-US" sz="2000" b="1" dirty="0">
                <a:solidFill>
                  <a:srgbClr val="C00000"/>
                </a:solidFill>
                <a:latin typeface="+mn-ea"/>
                <a:sym typeface="+mn-ea"/>
              </a:rPr>
              <a:t>Sum of delay D</a:t>
            </a:r>
            <a:endParaRPr lang="en-US" sz="20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7820" y="2766060"/>
            <a:ext cx="65151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∑ W</a:t>
            </a:r>
            <a:r>
              <a:rPr lang="en-US" sz="2400" b="1" baseline="-25000" dirty="0">
                <a:solidFill>
                  <a:srgbClr val="C00000"/>
                </a:solidFill>
                <a:latin typeface="+mn-ea"/>
                <a:sym typeface="+mn-ea"/>
              </a:rPr>
              <a:t>i </a:t>
            </a:r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: </a:t>
            </a:r>
            <a:r>
              <a:rPr lang="en-US" sz="2000" b="1" dirty="0">
                <a:solidFill>
                  <a:srgbClr val="C00000"/>
                </a:solidFill>
                <a:latin typeface="+mn-ea"/>
                <a:sym typeface="+mn-ea"/>
              </a:rPr>
              <a:t>Sum of waiting time W</a:t>
            </a:r>
            <a:endParaRPr lang="en-US" sz="20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7820" y="3198495"/>
            <a:ext cx="96221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C :</a:t>
            </a:r>
            <a:r>
              <a:rPr lang="en-US" sz="2000" b="1" dirty="0">
                <a:solidFill>
                  <a:srgbClr val="C00000"/>
                </a:solidFill>
                <a:latin typeface="+mn-ea"/>
                <a:sym typeface="+mn-ea"/>
              </a:rPr>
              <a:t> Indicator of light switches C 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sym typeface="+mn-ea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sym typeface="+mn-ea"/>
              </a:rPr>
              <a:t>C = 0 Keep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sym typeface="+mn-ea"/>
              </a:rPr>
              <a:t>， 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sym typeface="+mn-ea"/>
              </a:rPr>
              <a:t>C = 1 Change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sym typeface="+mn-ea"/>
              </a:rPr>
              <a:t>     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sym typeface="+mn-ea"/>
              </a:rPr>
              <a:t> </a:t>
            </a:r>
            <a:endParaRPr lang="zh-CN" altLang="en-US" sz="24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7820" y="3588385"/>
            <a:ext cx="883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N :</a:t>
            </a:r>
            <a:r>
              <a:rPr lang="en-US" sz="2000" b="1" dirty="0">
                <a:solidFill>
                  <a:srgbClr val="C00000"/>
                </a:solidFill>
                <a:latin typeface="+mn-ea"/>
                <a:sym typeface="+mn-ea"/>
              </a:rPr>
              <a:t> 在动作a之后的时间间隔Δt期间通过交叉路口的车辆总数N</a:t>
            </a:r>
            <a:endParaRPr lang="en-US" sz="20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7820" y="4068445"/>
            <a:ext cx="112553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T : </a:t>
            </a:r>
            <a:r>
              <a:rPr lang="en-US" sz="2000" b="1" dirty="0">
                <a:solidFill>
                  <a:srgbClr val="C00000"/>
                </a:solidFill>
                <a:latin typeface="+mn-ea"/>
                <a:sym typeface="+mn-ea"/>
              </a:rPr>
              <a:t>在动作a之后的时间间隔Δt期间通过交叉路口的车辆总数T的总行驶时间，定义为车辆在接近车道上花费的总时间（以分钟为单位）</a:t>
            </a:r>
            <a:endParaRPr lang="en-US" sz="20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29965" y="152400"/>
            <a:ext cx="3237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 Solve Problem 2: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1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23" t="206" r="-123" b="24299"/>
          <a:stretch>
            <a:fillRect/>
          </a:stretch>
        </p:blipFill>
        <p:spPr>
          <a:xfrm>
            <a:off x="2748915" y="41910"/>
            <a:ext cx="8238490" cy="39655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77035" y="4090670"/>
            <a:ext cx="883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i="1" dirty="0">
                <a:solidFill>
                  <a:srgbClr val="C00000"/>
                </a:solidFill>
                <a:latin typeface="+mn-ea"/>
                <a:sym typeface="+mn-ea"/>
              </a:rPr>
              <a:t>Reward =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-0.2*L - 0.7*W - 0.2*D - 0.1*C + 0.3*N - 0.03*T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77035" y="4551045"/>
            <a:ext cx="883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i="1" dirty="0">
                <a:solidFill>
                  <a:srgbClr val="C00000"/>
                </a:solidFill>
                <a:latin typeface="+mn-ea"/>
                <a:sym typeface="+mn-ea"/>
              </a:rPr>
              <a:t>Reward </a:t>
            </a:r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(Case A Keep ) ≈ 2.2 </a:t>
            </a:r>
            <a:endParaRPr lang="en-US" sz="24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77035" y="4950460"/>
            <a:ext cx="883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i="1" dirty="0">
                <a:solidFill>
                  <a:srgbClr val="C00000"/>
                </a:solidFill>
                <a:latin typeface="+mn-ea"/>
                <a:sym typeface="+mn-ea"/>
              </a:rPr>
              <a:t>Reward </a:t>
            </a:r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(Case A Change ) ≈ - 8.9</a:t>
            </a:r>
            <a:endParaRPr lang="en-US" sz="24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20850" y="5795645"/>
            <a:ext cx="883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i="1" dirty="0">
                <a:solidFill>
                  <a:srgbClr val="C00000"/>
                </a:solidFill>
                <a:latin typeface="+mn-ea"/>
                <a:sym typeface="+mn-ea"/>
              </a:rPr>
              <a:t>Reward </a:t>
            </a:r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(Case B Change ) ≈  2.1</a:t>
            </a:r>
            <a:endParaRPr lang="en-US" sz="24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20850" y="5380355"/>
            <a:ext cx="883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i="1" dirty="0">
                <a:solidFill>
                  <a:srgbClr val="C00000"/>
                </a:solidFill>
                <a:latin typeface="+mn-ea"/>
                <a:sym typeface="+mn-ea"/>
              </a:rPr>
              <a:t>Reward </a:t>
            </a:r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(Case B Keep ) ≈ - 8.8 </a:t>
            </a:r>
            <a:endParaRPr lang="en-US" sz="24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6381115" y="4634865"/>
            <a:ext cx="491490" cy="29273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 2050"/>
          <p:cNvSpPr/>
          <p:nvPr/>
        </p:nvSpPr>
        <p:spPr bwMode="auto">
          <a:xfrm>
            <a:off x="6726555" y="5795645"/>
            <a:ext cx="491490" cy="29273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6" grpId="0"/>
      <p:bldP spid="7" grpId="0"/>
      <p:bldP spid="8" grpId="0"/>
      <p:bldP spid="2050" grpId="0" animBg="1"/>
      <p:bldP spid="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ym typeface="+mn-ea"/>
              </a:rPr>
              <a:t>Our Approach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8082"/>
          <a:stretch>
            <a:fillRect/>
          </a:stretch>
        </p:blipFill>
        <p:spPr>
          <a:xfrm>
            <a:off x="4724400" y="180975"/>
            <a:ext cx="7223760" cy="6685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9685" y="1947545"/>
            <a:ext cx="883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Get balance samples for training</a:t>
            </a:r>
            <a:endParaRPr lang="en-US" sz="24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68858" y="2804747"/>
            <a:ext cx="6604968" cy="1161792"/>
          </a:xfrm>
        </p:spPr>
        <p:txBody>
          <a:bodyPr>
            <a:normAutofit/>
          </a:bodyPr>
          <a:lstStyle/>
          <a:p>
            <a:r>
              <a:rPr lang="en-US" altLang="zh-CN" b="1" noProof="0" dirty="0" smtClean="0">
                <a:ln>
                  <a:noFill/>
                </a:ln>
                <a:effectLst/>
                <a:uLnTx/>
                <a:uFillTx/>
                <a:latin typeface="+mj-ea"/>
                <a:cs typeface="经典综艺体简" panose="02010609000101010101" pitchFamily="49" charset="-122"/>
                <a:sym typeface="+mn-ea"/>
              </a:rPr>
              <a:t>Experimental</a:t>
            </a:r>
            <a:endParaRPr lang="zh-CN" altLang="en-US" b="1" dirty="0">
              <a:latin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</a:t>
            </a:r>
            <a:endParaRPr lang="zh-CN" altLang="en-US" dirty="0">
              <a:latin typeface="Adobe Gothic Std B" panose="020B08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9175" y="340995"/>
            <a:ext cx="53651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 b="1" dirty="0">
                <a:solidFill>
                  <a:srgbClr val="C00000"/>
                </a:solidFill>
                <a:latin typeface="+mn-ea"/>
              </a:rPr>
              <a:t>SUMO</a:t>
            </a:r>
            <a:endParaRPr lang="en-US" sz="2400" b="1" dirty="0">
              <a:solidFill>
                <a:srgbClr val="C00000"/>
              </a:solidFill>
              <a:latin typeface="+mn-ea"/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+mn-ea"/>
              </a:rPr>
              <a:t>(Simulation of Urban MObility)</a:t>
            </a:r>
            <a:endParaRPr lang="en-US" sz="24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b="26132"/>
          <a:stretch>
            <a:fillRect/>
          </a:stretch>
        </p:blipFill>
        <p:spPr>
          <a:xfrm>
            <a:off x="2056130" y="2244090"/>
            <a:ext cx="8371840" cy="3667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85" y="1170940"/>
            <a:ext cx="9971405" cy="52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" y="-2540"/>
            <a:ext cx="6591300" cy="698500"/>
          </a:xfrm>
        </p:spPr>
        <p:txBody>
          <a:bodyPr/>
          <a:p>
            <a:r>
              <a:rPr lang="zh-CN" altLang="zh-CN" sz="3200"/>
              <a:t>作者</a:t>
            </a:r>
            <a:endParaRPr lang="zh-CN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764540"/>
            <a:ext cx="2205990" cy="1654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55" y="764540"/>
            <a:ext cx="8836660" cy="20199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25115" y="1370965"/>
            <a:ext cx="3328035" cy="188595"/>
          </a:xfrm>
          <a:prstGeom prst="rect">
            <a:avLst/>
          </a:prstGeom>
          <a:noFill/>
          <a:ln w="28575" cmpd="sng">
            <a:solidFill>
              <a:srgbClr val="D51E0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30565" y="1307465"/>
            <a:ext cx="2901315" cy="272415"/>
          </a:xfrm>
          <a:prstGeom prst="rect">
            <a:avLst/>
          </a:prstGeom>
          <a:noFill/>
          <a:ln w="28575" cmpd="sng">
            <a:solidFill>
              <a:srgbClr val="D51E0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40300" y="1559560"/>
            <a:ext cx="2901315" cy="188595"/>
          </a:xfrm>
          <a:prstGeom prst="rect">
            <a:avLst/>
          </a:prstGeom>
          <a:noFill/>
          <a:ln w="28575" cmpd="sng">
            <a:solidFill>
              <a:srgbClr val="D51E0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2848610"/>
            <a:ext cx="1620520" cy="19157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855" y="3244850"/>
            <a:ext cx="9438005" cy="8915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854440" y="3314065"/>
            <a:ext cx="2901315" cy="188595"/>
          </a:xfrm>
          <a:prstGeom prst="rect">
            <a:avLst/>
          </a:prstGeom>
          <a:noFill/>
          <a:ln w="28575" cmpd="sng">
            <a:solidFill>
              <a:srgbClr val="D51E0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84270" y="3314065"/>
            <a:ext cx="2901315" cy="188595"/>
          </a:xfrm>
          <a:prstGeom prst="rect">
            <a:avLst/>
          </a:prstGeom>
          <a:noFill/>
          <a:ln w="28575" cmpd="sng">
            <a:solidFill>
              <a:srgbClr val="D51E0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40" y="4975860"/>
            <a:ext cx="3041650" cy="1930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135" y="5278120"/>
            <a:ext cx="8659495" cy="15138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990715" y="5708650"/>
            <a:ext cx="2901315" cy="188595"/>
          </a:xfrm>
          <a:prstGeom prst="rect">
            <a:avLst/>
          </a:prstGeom>
          <a:noFill/>
          <a:ln w="28575" cmpd="sng">
            <a:solidFill>
              <a:srgbClr val="D51E0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3730" y="498475"/>
            <a:ext cx="8585835" cy="6307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55" y="831215"/>
            <a:ext cx="11362055" cy="3980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85315" y="4812030"/>
            <a:ext cx="89223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400" b="1" dirty="0">
                <a:solidFill>
                  <a:srgbClr val="C00000"/>
                </a:solidFill>
                <a:latin typeface="+mn-ea"/>
              </a:rPr>
              <a:t>我们使用通过24个交叉口的车辆数量作为实验的交通量，因为只有这些交叉口有连续的数据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。</a:t>
            </a:r>
            <a:endParaRPr lang="zh-CN" altLang="en-US" sz="2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01110" y="6057265"/>
            <a:ext cx="5772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+mn-ea"/>
              </a:rPr>
              <a:t>real-world traffic dataset →  </a:t>
            </a:r>
            <a:r>
              <a:rPr lang="en-US" sz="2400" b="1" dirty="0">
                <a:solidFill>
                  <a:srgbClr val="C00000"/>
                </a:solidFill>
                <a:latin typeface="+mn-ea"/>
                <a:sym typeface="+mn-ea"/>
              </a:rPr>
              <a:t>SUMO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</a:rPr>
              <a:t> </a:t>
            </a:r>
            <a:endParaRPr lang="en-US" altLang="zh-CN" sz="2400" b="1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6518"/>
          <a:stretch>
            <a:fillRect/>
          </a:stretch>
        </p:blipFill>
        <p:spPr>
          <a:xfrm>
            <a:off x="3500755" y="280035"/>
            <a:ext cx="7994650" cy="3754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55" y="3887470"/>
            <a:ext cx="8291830" cy="1134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77645" y="937895"/>
            <a:ext cx="27463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Fixed-time Control (FT)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5570" y="1363345"/>
            <a:ext cx="47275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Self-Organizing Traffic Light Control (SOTL)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2615" y="1670050"/>
            <a:ext cx="37541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Deep Reinforcement Learning for Traffic Light Control (DRL)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3585" y="3432810"/>
            <a:ext cx="347154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Memory Palace and Phase Gate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14245" y="3026410"/>
            <a:ext cx="16840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Memory Palace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05" y="5237480"/>
            <a:ext cx="6400800" cy="1474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6530" y="41910"/>
            <a:ext cx="9564370" cy="481203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448685" y="5328920"/>
            <a:ext cx="7675245" cy="1481455"/>
            <a:chOff x="3162" y="7734"/>
            <a:chExt cx="13602" cy="299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2" y="9301"/>
              <a:ext cx="13573" cy="14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" y="7734"/>
              <a:ext cx="13603" cy="16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985" y="178435"/>
            <a:ext cx="9057005" cy="4847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640" y="5307965"/>
            <a:ext cx="7675880" cy="817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40" y="6084570"/>
            <a:ext cx="7625080" cy="791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180" y="41910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8470" y="723900"/>
            <a:ext cx="9990455" cy="5952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6205" y="52705"/>
            <a:ext cx="10515600" cy="6819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Experimental</a:t>
            </a:r>
            <a:endParaRPr lang="en-US" altLang="zh-CN" sz="4400" dirty="0" smtClean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779905"/>
            <a:ext cx="11664315" cy="2565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4566285"/>
            <a:ext cx="11934190" cy="866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455" y="502285"/>
            <a:ext cx="10546080" cy="631444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2385" y="-83820"/>
            <a:ext cx="2646045" cy="681990"/>
          </a:xfrm>
        </p:spPr>
        <p:txBody>
          <a:bodyPr/>
          <a:lstStyle/>
          <a:p>
            <a:r>
              <a:rPr lang="en-US" altLang="zh-CN" sz="3600" dirty="0" smtClean="0">
                <a:sym typeface="+mn-ea"/>
              </a:rPr>
              <a:t>Experimental</a:t>
            </a:r>
            <a:endParaRPr lang="en-US" altLang="zh-CN" sz="3600" dirty="0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42481" y="3078177"/>
            <a:ext cx="6604968" cy="935369"/>
          </a:xfrm>
        </p:spPr>
        <p:txBody>
          <a:bodyPr>
            <a:normAutofit fontScale="90000"/>
          </a:bodyPr>
          <a:lstStyle/>
          <a:p>
            <a:r>
              <a:rPr lang="en-US" altLang="zh-CN" b="1" noProof="0" dirty="0" smtClean="0">
                <a:ln>
                  <a:noFill/>
                </a:ln>
                <a:effectLst/>
                <a:uLnTx/>
                <a:uFillTx/>
                <a:latin typeface="+mj-ea"/>
                <a:cs typeface="经典综艺体简" panose="02010609000101010101" pitchFamily="49" charset="-122"/>
                <a:sym typeface="+mn-ea"/>
              </a:rPr>
              <a:t>Conclusion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</a:t>
            </a:r>
            <a:endParaRPr lang="zh-CN" altLang="en-US" dirty="0">
              <a:latin typeface="Adobe Gothic Std B" panose="020B08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180975"/>
            <a:ext cx="3705225" cy="668020"/>
          </a:xfrm>
        </p:spPr>
        <p:txBody>
          <a:bodyPr>
            <a:normAutofit fontScale="90000"/>
          </a:bodyPr>
          <a:lstStyle/>
          <a:p>
            <a:r>
              <a:rPr lang="en-US" altLang="zh-CN" b="1" noProof="0" dirty="0" smtClean="0">
                <a:ln>
                  <a:noFill/>
                </a:ln>
                <a:effectLst/>
                <a:uLnTx/>
                <a:uFillTx/>
                <a:latin typeface="+mj-ea"/>
                <a:cs typeface="经典综艺体简" panose="02010609000101010101" pitchFamily="49" charset="-122"/>
                <a:sym typeface="+mn-ea"/>
              </a:rPr>
              <a:t>Conclusion</a:t>
            </a:r>
            <a:endParaRPr lang="zh-CN" altLang="en-US" dirty="0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7105" name="AutoShape 1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106" name="AutoShape 2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4800" y="1412240"/>
            <a:ext cx="29387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 dirty="0">
                <a:solidFill>
                  <a:srgbClr val="7030A0"/>
                </a:solidFill>
                <a:latin typeface="+mn-ea"/>
              </a:rPr>
              <a:t>IntelliLight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左大括号 4"/>
          <p:cNvSpPr/>
          <p:nvPr/>
        </p:nvSpPr>
        <p:spPr>
          <a:xfrm>
            <a:off x="3477260" y="675640"/>
            <a:ext cx="476250" cy="1934210"/>
          </a:xfrm>
          <a:prstGeom prst="leftBrace">
            <a:avLst>
              <a:gd name="adj1" fmla="val 1826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347210" y="2241430"/>
            <a:ext cx="4316009" cy="2085864"/>
            <a:chOff x="4539" y="4594"/>
            <a:chExt cx="11168" cy="6107"/>
          </a:xfrm>
        </p:grpSpPr>
        <p:grpSp>
          <p:nvGrpSpPr>
            <p:cNvPr id="57" name="组合 56"/>
            <p:cNvGrpSpPr/>
            <p:nvPr/>
          </p:nvGrpSpPr>
          <p:grpSpPr>
            <a:xfrm>
              <a:off x="4539" y="4594"/>
              <a:ext cx="11168" cy="3282"/>
              <a:chOff x="4539" y="4594"/>
              <a:chExt cx="11168" cy="3282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4539" y="5377"/>
                <a:ext cx="2720" cy="494"/>
                <a:chOff x="1744" y="4945"/>
                <a:chExt cx="2720" cy="494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1744" y="4945"/>
                  <a:ext cx="1369" cy="494"/>
                  <a:chOff x="1744" y="4945"/>
                  <a:chExt cx="1369" cy="494"/>
                </a:xfrm>
              </p:grpSpPr>
              <p:sp>
                <p:nvSpPr>
                  <p:cNvPr id="6" name="矩形 5"/>
                  <p:cNvSpPr/>
                  <p:nvPr/>
                </p:nvSpPr>
                <p:spPr>
                  <a:xfrm>
                    <a:off x="1744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" name="矩形 9"/>
                  <p:cNvSpPr/>
                  <p:nvPr/>
                </p:nvSpPr>
                <p:spPr>
                  <a:xfrm>
                    <a:off x="2206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" name="矩形 7"/>
                  <p:cNvSpPr/>
                  <p:nvPr/>
                </p:nvSpPr>
                <p:spPr>
                  <a:xfrm>
                    <a:off x="2668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3096" y="4945"/>
                  <a:ext cx="1369" cy="494"/>
                  <a:chOff x="1744" y="4945"/>
                  <a:chExt cx="1369" cy="494"/>
                </a:xfrm>
              </p:grpSpPr>
              <p:sp>
                <p:nvSpPr>
                  <p:cNvPr id="17" name="矩形 16"/>
                  <p:cNvSpPr/>
                  <p:nvPr/>
                </p:nvSpPr>
                <p:spPr>
                  <a:xfrm>
                    <a:off x="1744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" name="矩形 8"/>
                  <p:cNvSpPr/>
                  <p:nvPr/>
                </p:nvSpPr>
                <p:spPr>
                  <a:xfrm>
                    <a:off x="2206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" name="矩形 11"/>
                  <p:cNvSpPr/>
                  <p:nvPr/>
                </p:nvSpPr>
                <p:spPr>
                  <a:xfrm>
                    <a:off x="2668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7" name="椭圆 26"/>
              <p:cNvSpPr/>
              <p:nvPr/>
            </p:nvSpPr>
            <p:spPr>
              <a:xfrm>
                <a:off x="7503" y="5526"/>
                <a:ext cx="165" cy="19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7882" y="5527"/>
                <a:ext cx="165" cy="19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8274" y="5526"/>
                <a:ext cx="165" cy="19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626" y="5377"/>
                <a:ext cx="508" cy="495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" name="左大括号 36"/>
              <p:cNvSpPr/>
              <p:nvPr/>
            </p:nvSpPr>
            <p:spPr>
              <a:xfrm rot="16200000">
                <a:off x="6295" y="4324"/>
                <a:ext cx="873" cy="4284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5295" y="7158"/>
                <a:ext cx="3032" cy="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900" b="1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1000 + </a:t>
                </a:r>
                <a:r>
                  <a:rPr lang="en-US" sz="900" b="1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  <a:sym typeface="+mn-ea"/>
                  </a:rPr>
                  <a:t>feature</a:t>
                </a:r>
                <a:r>
                  <a:rPr lang="en-US" sz="900" b="1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 </a:t>
                </a:r>
                <a:endParaRPr lang="en-US" sz="900" b="1" dirty="0">
                  <a:solidFill>
                    <a:schemeClr val="accent5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274" y="4797"/>
                <a:ext cx="1451" cy="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900" b="1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  <a:sym typeface="+mn-ea"/>
                  </a:rPr>
                  <a:t>Phase</a:t>
                </a:r>
                <a:r>
                  <a:rPr lang="en-US" altLang="zh-CN" sz="900"/>
                  <a:t> </a:t>
                </a:r>
                <a:endParaRPr lang="en-US" altLang="zh-CN" sz="900"/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10468" y="5377"/>
                <a:ext cx="2720" cy="494"/>
                <a:chOff x="1744" y="4945"/>
                <a:chExt cx="2720" cy="494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1744" y="4945"/>
                  <a:ext cx="1369" cy="494"/>
                  <a:chOff x="1744" y="4945"/>
                  <a:chExt cx="1369" cy="494"/>
                </a:xfrm>
              </p:grpSpPr>
              <p:sp>
                <p:nvSpPr>
                  <p:cNvPr id="42" name="矩形 41"/>
                  <p:cNvSpPr/>
                  <p:nvPr/>
                </p:nvSpPr>
                <p:spPr>
                  <a:xfrm>
                    <a:off x="1744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>
                  <a:xfrm>
                    <a:off x="2206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矩形 43"/>
                  <p:cNvSpPr/>
                  <p:nvPr/>
                </p:nvSpPr>
                <p:spPr>
                  <a:xfrm>
                    <a:off x="2668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5" name="组合 44"/>
                <p:cNvGrpSpPr/>
                <p:nvPr/>
              </p:nvGrpSpPr>
              <p:grpSpPr>
                <a:xfrm>
                  <a:off x="3096" y="4945"/>
                  <a:ext cx="1369" cy="494"/>
                  <a:chOff x="1744" y="4945"/>
                  <a:chExt cx="1369" cy="494"/>
                </a:xfrm>
              </p:grpSpPr>
              <p:sp>
                <p:nvSpPr>
                  <p:cNvPr id="46" name="矩形 45"/>
                  <p:cNvSpPr/>
                  <p:nvPr/>
                </p:nvSpPr>
                <p:spPr>
                  <a:xfrm>
                    <a:off x="1744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矩形 46"/>
                  <p:cNvSpPr/>
                  <p:nvPr/>
                </p:nvSpPr>
                <p:spPr>
                  <a:xfrm>
                    <a:off x="2206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矩形 47"/>
                  <p:cNvSpPr/>
                  <p:nvPr/>
                </p:nvSpPr>
                <p:spPr>
                  <a:xfrm>
                    <a:off x="2668" y="4945"/>
                    <a:ext cx="445" cy="494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49" name="椭圆 48"/>
              <p:cNvSpPr/>
              <p:nvPr/>
            </p:nvSpPr>
            <p:spPr>
              <a:xfrm>
                <a:off x="13432" y="5526"/>
                <a:ext cx="165" cy="19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3811" y="5527"/>
                <a:ext cx="165" cy="19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4203" y="5526"/>
                <a:ext cx="165" cy="19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4555" y="5377"/>
                <a:ext cx="508" cy="495"/>
              </a:xfrm>
              <a:prstGeom prst="rect">
                <a:avLst/>
              </a:prstGeom>
              <a:solidFill>
                <a:srgbClr val="EE2C3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左大括号 52"/>
              <p:cNvSpPr/>
              <p:nvPr/>
            </p:nvSpPr>
            <p:spPr>
              <a:xfrm rot="16200000">
                <a:off x="12224" y="4324"/>
                <a:ext cx="873" cy="4284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224" y="7158"/>
                <a:ext cx="3032" cy="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000" b="1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1000 + </a:t>
                </a:r>
                <a:r>
                  <a:rPr lang="en-US" sz="1000" b="1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  <a:sym typeface="+mn-ea"/>
                  </a:rPr>
                  <a:t>feature</a:t>
                </a:r>
                <a:r>
                  <a:rPr lang="en-US" sz="1000" b="1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 </a:t>
                </a:r>
                <a:endParaRPr lang="en-US" sz="1000" b="1" dirty="0">
                  <a:solidFill>
                    <a:schemeClr val="accent5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256" y="4594"/>
                <a:ext cx="1451" cy="1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000" b="1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  <a:sym typeface="+mn-ea"/>
                  </a:rPr>
                  <a:t>Phase</a:t>
                </a:r>
                <a:r>
                  <a:rPr lang="en-US" altLang="zh-CN"/>
                  <a:t> </a:t>
                </a:r>
                <a:endParaRPr lang="en-US" altLang="zh-CN"/>
              </a:p>
            </p:txBody>
          </p:sp>
        </p:grpSp>
        <p:sp>
          <p:nvSpPr>
            <p:cNvPr id="141" name=" 141"/>
            <p:cNvSpPr/>
            <p:nvPr/>
          </p:nvSpPr>
          <p:spPr>
            <a:xfrm rot="3180000">
              <a:off x="7112" y="8115"/>
              <a:ext cx="1436" cy="534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6" name=" 141"/>
            <p:cNvSpPr/>
            <p:nvPr/>
          </p:nvSpPr>
          <p:spPr>
            <a:xfrm rot="7740000">
              <a:off x="10917" y="8081"/>
              <a:ext cx="1540" cy="583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550" y="9353"/>
              <a:ext cx="8101" cy="13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en-US" sz="1400" b="1" dirty="0">
                  <a:solidFill>
                    <a:srgbClr val="C00000"/>
                  </a:solidFill>
                  <a:latin typeface="+mn-ea"/>
                  <a:sym typeface="+mn-ea"/>
                </a:rPr>
                <a:t>Will make the same  prediction </a:t>
              </a:r>
              <a:r>
                <a:rPr lang="en-US" sz="2400" b="1" dirty="0">
                  <a:solidFill>
                    <a:srgbClr val="C00000"/>
                  </a:solidFill>
                  <a:latin typeface="+mn-ea"/>
                  <a:sym typeface="+mn-ea"/>
                </a:rPr>
                <a:t> </a:t>
              </a:r>
              <a:endParaRPr lang="en-US" sz="20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1155" y="74930"/>
            <a:ext cx="2828290" cy="19970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4088130"/>
            <a:ext cx="2449830" cy="243459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518400" y="1328420"/>
            <a:ext cx="29387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 dirty="0">
                <a:solidFill>
                  <a:srgbClr val="7030A0"/>
                </a:solidFill>
                <a:latin typeface="+mn-ea"/>
              </a:rPr>
              <a:t>Problem</a:t>
            </a:r>
            <a:endParaRPr lang="en-US" altLang="zh-CN" sz="2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110" y="4838700"/>
            <a:ext cx="5020310" cy="9182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rcRect b="8082"/>
          <a:stretch>
            <a:fillRect/>
          </a:stretch>
        </p:blipFill>
        <p:spPr>
          <a:xfrm>
            <a:off x="9088120" y="3897630"/>
            <a:ext cx="2835275" cy="2625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61293" y="391502"/>
            <a:ext cx="10515600" cy="12096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Outline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475583" y="1740978"/>
            <a:ext cx="5402580" cy="657225"/>
          </a:xfrm>
          <a:custGeom>
            <a:avLst/>
            <a:gdLst>
              <a:gd name="connsiteX0" fmla="*/ 145596 w 3888921"/>
              <a:gd name="connsiteY0" fmla="*/ 0 h 582384"/>
              <a:gd name="connsiteX1" fmla="*/ 209472 w 3888921"/>
              <a:gd name="connsiteY1" fmla="*/ 0 h 582384"/>
              <a:gd name="connsiteX2" fmla="*/ 224391 w 3888921"/>
              <a:gd name="connsiteY2" fmla="*/ 0 h 582384"/>
              <a:gd name="connsiteX3" fmla="*/ 277956 w 3888921"/>
              <a:gd name="connsiteY3" fmla="*/ 0 h 582384"/>
              <a:gd name="connsiteX4" fmla="*/ 288267 w 3888921"/>
              <a:gd name="connsiteY4" fmla="*/ 0 h 582384"/>
              <a:gd name="connsiteX5" fmla="*/ 312846 w 3888921"/>
              <a:gd name="connsiteY5" fmla="*/ 0 h 582384"/>
              <a:gd name="connsiteX6" fmla="*/ 356751 w 3888921"/>
              <a:gd name="connsiteY6" fmla="*/ 0 h 582384"/>
              <a:gd name="connsiteX7" fmla="*/ 376723 w 3888921"/>
              <a:gd name="connsiteY7" fmla="*/ 0 h 582384"/>
              <a:gd name="connsiteX8" fmla="*/ 391641 w 3888921"/>
              <a:gd name="connsiteY8" fmla="*/ 0 h 582384"/>
              <a:gd name="connsiteX9" fmla="*/ 436790 w 3888921"/>
              <a:gd name="connsiteY9" fmla="*/ 0 h 582384"/>
              <a:gd name="connsiteX10" fmla="*/ 445206 w 3888921"/>
              <a:gd name="connsiteY10" fmla="*/ 0 h 582384"/>
              <a:gd name="connsiteX11" fmla="*/ 455517 w 3888921"/>
              <a:gd name="connsiteY11" fmla="*/ 0 h 582384"/>
              <a:gd name="connsiteX12" fmla="*/ 500666 w 3888921"/>
              <a:gd name="connsiteY12" fmla="*/ 0 h 582384"/>
              <a:gd name="connsiteX13" fmla="*/ 515584 w 3888921"/>
              <a:gd name="connsiteY13" fmla="*/ 0 h 582384"/>
              <a:gd name="connsiteX14" fmla="*/ 524001 w 3888921"/>
              <a:gd name="connsiteY14" fmla="*/ 0 h 582384"/>
              <a:gd name="connsiteX15" fmla="*/ 569150 w 3888921"/>
              <a:gd name="connsiteY15" fmla="*/ 0 h 582384"/>
              <a:gd name="connsiteX16" fmla="*/ 579460 w 3888921"/>
              <a:gd name="connsiteY16" fmla="*/ 0 h 582384"/>
              <a:gd name="connsiteX17" fmla="*/ 604040 w 3888921"/>
              <a:gd name="connsiteY17" fmla="*/ 0 h 582384"/>
              <a:gd name="connsiteX18" fmla="*/ 647944 w 3888921"/>
              <a:gd name="connsiteY18" fmla="*/ 0 h 582384"/>
              <a:gd name="connsiteX19" fmla="*/ 667916 w 3888921"/>
              <a:gd name="connsiteY19" fmla="*/ 0 h 582384"/>
              <a:gd name="connsiteX20" fmla="*/ 682835 w 3888921"/>
              <a:gd name="connsiteY20" fmla="*/ 0 h 582384"/>
              <a:gd name="connsiteX21" fmla="*/ 736400 w 3888921"/>
              <a:gd name="connsiteY21" fmla="*/ 0 h 582384"/>
              <a:gd name="connsiteX22" fmla="*/ 746711 w 3888921"/>
              <a:gd name="connsiteY22" fmla="*/ 0 h 582384"/>
              <a:gd name="connsiteX23" fmla="*/ 780924 w 3888921"/>
              <a:gd name="connsiteY23" fmla="*/ 0 h 582384"/>
              <a:gd name="connsiteX24" fmla="*/ 815195 w 3888921"/>
              <a:gd name="connsiteY24" fmla="*/ 0 h 582384"/>
              <a:gd name="connsiteX25" fmla="*/ 844800 w 3888921"/>
              <a:gd name="connsiteY25" fmla="*/ 0 h 582384"/>
              <a:gd name="connsiteX26" fmla="*/ 859719 w 3888921"/>
              <a:gd name="connsiteY26" fmla="*/ 0 h 582384"/>
              <a:gd name="connsiteX27" fmla="*/ 913284 w 3888921"/>
              <a:gd name="connsiteY27" fmla="*/ 0 h 582384"/>
              <a:gd name="connsiteX28" fmla="*/ 923595 w 3888921"/>
              <a:gd name="connsiteY28" fmla="*/ 0 h 582384"/>
              <a:gd name="connsiteX29" fmla="*/ 948174 w 3888921"/>
              <a:gd name="connsiteY29" fmla="*/ 0 h 582384"/>
              <a:gd name="connsiteX30" fmla="*/ 992079 w 3888921"/>
              <a:gd name="connsiteY30" fmla="*/ 0 h 582384"/>
              <a:gd name="connsiteX31" fmla="*/ 1012050 w 3888921"/>
              <a:gd name="connsiteY31" fmla="*/ 0 h 582384"/>
              <a:gd name="connsiteX32" fmla="*/ 1026969 w 3888921"/>
              <a:gd name="connsiteY32" fmla="*/ 0 h 582384"/>
              <a:gd name="connsiteX33" fmla="*/ 1042662 w 3888921"/>
              <a:gd name="connsiteY33" fmla="*/ 0 h 582384"/>
              <a:gd name="connsiteX34" fmla="*/ 1072118 w 3888921"/>
              <a:gd name="connsiteY34" fmla="*/ 0 h 582384"/>
              <a:gd name="connsiteX35" fmla="*/ 1080534 w 3888921"/>
              <a:gd name="connsiteY35" fmla="*/ 0 h 582384"/>
              <a:gd name="connsiteX36" fmla="*/ 1090845 w 3888921"/>
              <a:gd name="connsiteY36" fmla="*/ 0 h 582384"/>
              <a:gd name="connsiteX37" fmla="*/ 1106538 w 3888921"/>
              <a:gd name="connsiteY37" fmla="*/ 0 h 582384"/>
              <a:gd name="connsiteX38" fmla="*/ 1121457 w 3888921"/>
              <a:gd name="connsiteY38" fmla="*/ 0 h 582384"/>
              <a:gd name="connsiteX39" fmla="*/ 1135994 w 3888921"/>
              <a:gd name="connsiteY39" fmla="*/ 0 h 582384"/>
              <a:gd name="connsiteX40" fmla="*/ 1150912 w 3888921"/>
              <a:gd name="connsiteY40" fmla="*/ 0 h 582384"/>
              <a:gd name="connsiteX41" fmla="*/ 1159329 w 3888921"/>
              <a:gd name="connsiteY41" fmla="*/ 0 h 582384"/>
              <a:gd name="connsiteX42" fmla="*/ 1175022 w 3888921"/>
              <a:gd name="connsiteY42" fmla="*/ 0 h 582384"/>
              <a:gd name="connsiteX43" fmla="*/ 1185333 w 3888921"/>
              <a:gd name="connsiteY43" fmla="*/ 0 h 582384"/>
              <a:gd name="connsiteX44" fmla="*/ 1204478 w 3888921"/>
              <a:gd name="connsiteY44" fmla="*/ 0 h 582384"/>
              <a:gd name="connsiteX45" fmla="*/ 1209912 w 3888921"/>
              <a:gd name="connsiteY45" fmla="*/ 0 h 582384"/>
              <a:gd name="connsiteX46" fmla="*/ 1214789 w 3888921"/>
              <a:gd name="connsiteY46" fmla="*/ 0 h 582384"/>
              <a:gd name="connsiteX47" fmla="*/ 1239368 w 3888921"/>
              <a:gd name="connsiteY47" fmla="*/ 0 h 582384"/>
              <a:gd name="connsiteX48" fmla="*/ 1253817 w 3888921"/>
              <a:gd name="connsiteY48" fmla="*/ 0 h 582384"/>
              <a:gd name="connsiteX49" fmla="*/ 1273788 w 3888921"/>
              <a:gd name="connsiteY49" fmla="*/ 0 h 582384"/>
              <a:gd name="connsiteX50" fmla="*/ 1283272 w 3888921"/>
              <a:gd name="connsiteY50" fmla="*/ 0 h 582384"/>
              <a:gd name="connsiteX51" fmla="*/ 1288707 w 3888921"/>
              <a:gd name="connsiteY51" fmla="*/ 0 h 582384"/>
              <a:gd name="connsiteX52" fmla="*/ 1303244 w 3888921"/>
              <a:gd name="connsiteY52" fmla="*/ 0 h 582384"/>
              <a:gd name="connsiteX53" fmla="*/ 1318163 w 3888921"/>
              <a:gd name="connsiteY53" fmla="*/ 0 h 582384"/>
              <a:gd name="connsiteX54" fmla="*/ 1333856 w 3888921"/>
              <a:gd name="connsiteY54" fmla="*/ 0 h 582384"/>
              <a:gd name="connsiteX55" fmla="*/ 1342272 w 3888921"/>
              <a:gd name="connsiteY55" fmla="*/ 0 h 582384"/>
              <a:gd name="connsiteX56" fmla="*/ 1352583 w 3888921"/>
              <a:gd name="connsiteY56" fmla="*/ 0 h 582384"/>
              <a:gd name="connsiteX57" fmla="*/ 1371728 w 3888921"/>
              <a:gd name="connsiteY57" fmla="*/ 0 h 582384"/>
              <a:gd name="connsiteX58" fmla="*/ 1382039 w 3888921"/>
              <a:gd name="connsiteY58" fmla="*/ 0 h 582384"/>
              <a:gd name="connsiteX59" fmla="*/ 1397732 w 3888921"/>
              <a:gd name="connsiteY59" fmla="*/ 0 h 582384"/>
              <a:gd name="connsiteX60" fmla="*/ 1412650 w 3888921"/>
              <a:gd name="connsiteY60" fmla="*/ 0 h 582384"/>
              <a:gd name="connsiteX61" fmla="*/ 1421067 w 3888921"/>
              <a:gd name="connsiteY61" fmla="*/ 0 h 582384"/>
              <a:gd name="connsiteX62" fmla="*/ 1450523 w 3888921"/>
              <a:gd name="connsiteY62" fmla="*/ 0 h 582384"/>
              <a:gd name="connsiteX63" fmla="*/ 1466215 w 3888921"/>
              <a:gd name="connsiteY63" fmla="*/ 0 h 582384"/>
              <a:gd name="connsiteX64" fmla="*/ 1476526 w 3888921"/>
              <a:gd name="connsiteY64" fmla="*/ 0 h 582384"/>
              <a:gd name="connsiteX65" fmla="*/ 1501106 w 3888921"/>
              <a:gd name="connsiteY65" fmla="*/ 0 h 582384"/>
              <a:gd name="connsiteX66" fmla="*/ 1545010 w 3888921"/>
              <a:gd name="connsiteY66" fmla="*/ 0 h 582384"/>
              <a:gd name="connsiteX67" fmla="*/ 1564982 w 3888921"/>
              <a:gd name="connsiteY67" fmla="*/ 0 h 582384"/>
              <a:gd name="connsiteX68" fmla="*/ 1579901 w 3888921"/>
              <a:gd name="connsiteY68" fmla="*/ 0 h 582384"/>
              <a:gd name="connsiteX69" fmla="*/ 1633466 w 3888921"/>
              <a:gd name="connsiteY69" fmla="*/ 0 h 582384"/>
              <a:gd name="connsiteX70" fmla="*/ 1643777 w 3888921"/>
              <a:gd name="connsiteY70" fmla="*/ 0 h 582384"/>
              <a:gd name="connsiteX71" fmla="*/ 1677990 w 3888921"/>
              <a:gd name="connsiteY71" fmla="*/ 0 h 582384"/>
              <a:gd name="connsiteX72" fmla="*/ 1712261 w 3888921"/>
              <a:gd name="connsiteY72" fmla="*/ 0 h 582384"/>
              <a:gd name="connsiteX73" fmla="*/ 1741866 w 3888921"/>
              <a:gd name="connsiteY73" fmla="*/ 0 h 582384"/>
              <a:gd name="connsiteX74" fmla="*/ 1756785 w 3888921"/>
              <a:gd name="connsiteY74" fmla="*/ 0 h 582384"/>
              <a:gd name="connsiteX75" fmla="*/ 1810350 w 3888921"/>
              <a:gd name="connsiteY75" fmla="*/ 0 h 582384"/>
              <a:gd name="connsiteX76" fmla="*/ 1820661 w 3888921"/>
              <a:gd name="connsiteY76" fmla="*/ 0 h 582384"/>
              <a:gd name="connsiteX77" fmla="*/ 1845240 w 3888921"/>
              <a:gd name="connsiteY77" fmla="*/ 0 h 582384"/>
              <a:gd name="connsiteX78" fmla="*/ 1889145 w 3888921"/>
              <a:gd name="connsiteY78" fmla="*/ 0 h 582384"/>
              <a:gd name="connsiteX79" fmla="*/ 1909116 w 3888921"/>
              <a:gd name="connsiteY79" fmla="*/ 0 h 582384"/>
              <a:gd name="connsiteX80" fmla="*/ 1924035 w 3888921"/>
              <a:gd name="connsiteY80" fmla="*/ 0 h 582384"/>
              <a:gd name="connsiteX81" fmla="*/ 1969183 w 3888921"/>
              <a:gd name="connsiteY81" fmla="*/ 0 h 582384"/>
              <a:gd name="connsiteX82" fmla="*/ 1977600 w 3888921"/>
              <a:gd name="connsiteY82" fmla="*/ 0 h 582384"/>
              <a:gd name="connsiteX83" fmla="*/ 1987911 w 3888921"/>
              <a:gd name="connsiteY83" fmla="*/ 0 h 582384"/>
              <a:gd name="connsiteX84" fmla="*/ 2033059 w 3888921"/>
              <a:gd name="connsiteY84" fmla="*/ 0 h 582384"/>
              <a:gd name="connsiteX85" fmla="*/ 2047978 w 3888921"/>
              <a:gd name="connsiteY85" fmla="*/ 0 h 582384"/>
              <a:gd name="connsiteX86" fmla="*/ 2056395 w 3888921"/>
              <a:gd name="connsiteY86" fmla="*/ 0 h 582384"/>
              <a:gd name="connsiteX87" fmla="*/ 2078052 w 3888921"/>
              <a:gd name="connsiteY87" fmla="*/ 0 h 582384"/>
              <a:gd name="connsiteX88" fmla="*/ 2101544 w 3888921"/>
              <a:gd name="connsiteY88" fmla="*/ 0 h 582384"/>
              <a:gd name="connsiteX89" fmla="*/ 2111854 w 3888921"/>
              <a:gd name="connsiteY89" fmla="*/ 0 h 582384"/>
              <a:gd name="connsiteX90" fmla="*/ 2136434 w 3888921"/>
              <a:gd name="connsiteY90" fmla="*/ 0 h 582384"/>
              <a:gd name="connsiteX91" fmla="*/ 2141928 w 3888921"/>
              <a:gd name="connsiteY91" fmla="*/ 0 h 582384"/>
              <a:gd name="connsiteX92" fmla="*/ 2156847 w 3888921"/>
              <a:gd name="connsiteY92" fmla="*/ 0 h 582384"/>
              <a:gd name="connsiteX93" fmla="*/ 2180338 w 3888921"/>
              <a:gd name="connsiteY93" fmla="*/ 0 h 582384"/>
              <a:gd name="connsiteX94" fmla="*/ 2200310 w 3888921"/>
              <a:gd name="connsiteY94" fmla="*/ 0 h 582384"/>
              <a:gd name="connsiteX95" fmla="*/ 2210412 w 3888921"/>
              <a:gd name="connsiteY95" fmla="*/ 0 h 582384"/>
              <a:gd name="connsiteX96" fmla="*/ 2215228 w 3888921"/>
              <a:gd name="connsiteY96" fmla="*/ 0 h 582384"/>
              <a:gd name="connsiteX97" fmla="*/ 2220723 w 3888921"/>
              <a:gd name="connsiteY97" fmla="*/ 0 h 582384"/>
              <a:gd name="connsiteX98" fmla="*/ 2245302 w 3888921"/>
              <a:gd name="connsiteY98" fmla="*/ 0 h 582384"/>
              <a:gd name="connsiteX99" fmla="*/ 2268794 w 3888921"/>
              <a:gd name="connsiteY99" fmla="*/ 0 h 582384"/>
              <a:gd name="connsiteX100" fmla="*/ 2279104 w 3888921"/>
              <a:gd name="connsiteY100" fmla="*/ 0 h 582384"/>
              <a:gd name="connsiteX101" fmla="*/ 2289207 w 3888921"/>
              <a:gd name="connsiteY101" fmla="*/ 0 h 582384"/>
              <a:gd name="connsiteX102" fmla="*/ 2309179 w 3888921"/>
              <a:gd name="connsiteY102" fmla="*/ 0 h 582384"/>
              <a:gd name="connsiteX103" fmla="*/ 2324097 w 3888921"/>
              <a:gd name="connsiteY103" fmla="*/ 0 h 582384"/>
              <a:gd name="connsiteX104" fmla="*/ 2347589 w 3888921"/>
              <a:gd name="connsiteY104" fmla="*/ 0 h 582384"/>
              <a:gd name="connsiteX105" fmla="*/ 2369246 w 3888921"/>
              <a:gd name="connsiteY105" fmla="*/ 0 h 582384"/>
              <a:gd name="connsiteX106" fmla="*/ 2377662 w 3888921"/>
              <a:gd name="connsiteY106" fmla="*/ 0 h 582384"/>
              <a:gd name="connsiteX107" fmla="*/ 2387973 w 3888921"/>
              <a:gd name="connsiteY107" fmla="*/ 0 h 582384"/>
              <a:gd name="connsiteX108" fmla="*/ 2433122 w 3888921"/>
              <a:gd name="connsiteY108" fmla="*/ 0 h 582384"/>
              <a:gd name="connsiteX109" fmla="*/ 2448040 w 3888921"/>
              <a:gd name="connsiteY109" fmla="*/ 0 h 582384"/>
              <a:gd name="connsiteX110" fmla="*/ 2456457 w 3888921"/>
              <a:gd name="connsiteY110" fmla="*/ 0 h 582384"/>
              <a:gd name="connsiteX111" fmla="*/ 2501605 w 3888921"/>
              <a:gd name="connsiteY111" fmla="*/ 0 h 582384"/>
              <a:gd name="connsiteX112" fmla="*/ 2511917 w 3888921"/>
              <a:gd name="connsiteY112" fmla="*/ 0 h 582384"/>
              <a:gd name="connsiteX113" fmla="*/ 2536496 w 3888921"/>
              <a:gd name="connsiteY113" fmla="*/ 0 h 582384"/>
              <a:gd name="connsiteX114" fmla="*/ 2580400 w 3888921"/>
              <a:gd name="connsiteY114" fmla="*/ 0 h 582384"/>
              <a:gd name="connsiteX115" fmla="*/ 2600372 w 3888921"/>
              <a:gd name="connsiteY115" fmla="*/ 0 h 582384"/>
              <a:gd name="connsiteX116" fmla="*/ 2615291 w 3888921"/>
              <a:gd name="connsiteY116" fmla="*/ 0 h 582384"/>
              <a:gd name="connsiteX117" fmla="*/ 2668856 w 3888921"/>
              <a:gd name="connsiteY117" fmla="*/ 0 h 582384"/>
              <a:gd name="connsiteX118" fmla="*/ 2679167 w 3888921"/>
              <a:gd name="connsiteY118" fmla="*/ 0 h 582384"/>
              <a:gd name="connsiteX119" fmla="*/ 2713380 w 3888921"/>
              <a:gd name="connsiteY119" fmla="*/ 0 h 582384"/>
              <a:gd name="connsiteX120" fmla="*/ 2747650 w 3888921"/>
              <a:gd name="connsiteY120" fmla="*/ 0 h 582384"/>
              <a:gd name="connsiteX121" fmla="*/ 2777256 w 3888921"/>
              <a:gd name="connsiteY121" fmla="*/ 0 h 582384"/>
              <a:gd name="connsiteX122" fmla="*/ 2792175 w 3888921"/>
              <a:gd name="connsiteY122" fmla="*/ 0 h 582384"/>
              <a:gd name="connsiteX123" fmla="*/ 2845740 w 3888921"/>
              <a:gd name="connsiteY123" fmla="*/ 0 h 582384"/>
              <a:gd name="connsiteX124" fmla="*/ 2856051 w 3888921"/>
              <a:gd name="connsiteY124" fmla="*/ 0 h 582384"/>
              <a:gd name="connsiteX125" fmla="*/ 2858976 w 3888921"/>
              <a:gd name="connsiteY125" fmla="*/ 0 h 582384"/>
              <a:gd name="connsiteX126" fmla="*/ 2880630 w 3888921"/>
              <a:gd name="connsiteY126" fmla="*/ 0 h 582384"/>
              <a:gd name="connsiteX127" fmla="*/ 2922852 w 3888921"/>
              <a:gd name="connsiteY127" fmla="*/ 0 h 582384"/>
              <a:gd name="connsiteX128" fmla="*/ 2924535 w 3888921"/>
              <a:gd name="connsiteY128" fmla="*/ 0 h 582384"/>
              <a:gd name="connsiteX129" fmla="*/ 2937771 w 3888921"/>
              <a:gd name="connsiteY129" fmla="*/ 0 h 582384"/>
              <a:gd name="connsiteX130" fmla="*/ 2944506 w 3888921"/>
              <a:gd name="connsiteY130" fmla="*/ 0 h 582384"/>
              <a:gd name="connsiteX131" fmla="*/ 2959425 w 3888921"/>
              <a:gd name="connsiteY131" fmla="*/ 0 h 582384"/>
              <a:gd name="connsiteX132" fmla="*/ 2975118 w 3888921"/>
              <a:gd name="connsiteY132" fmla="*/ 0 h 582384"/>
              <a:gd name="connsiteX133" fmla="*/ 2991336 w 3888921"/>
              <a:gd name="connsiteY133" fmla="*/ 0 h 582384"/>
              <a:gd name="connsiteX134" fmla="*/ 3001647 w 3888921"/>
              <a:gd name="connsiteY134" fmla="*/ 0 h 582384"/>
              <a:gd name="connsiteX135" fmla="*/ 3004574 w 3888921"/>
              <a:gd name="connsiteY135" fmla="*/ 0 h 582384"/>
              <a:gd name="connsiteX136" fmla="*/ 3012990 w 3888921"/>
              <a:gd name="connsiteY136" fmla="*/ 0 h 582384"/>
              <a:gd name="connsiteX137" fmla="*/ 3023301 w 3888921"/>
              <a:gd name="connsiteY137" fmla="*/ 0 h 582384"/>
              <a:gd name="connsiteX138" fmla="*/ 3026226 w 3888921"/>
              <a:gd name="connsiteY138" fmla="*/ 0 h 582384"/>
              <a:gd name="connsiteX139" fmla="*/ 3038994 w 3888921"/>
              <a:gd name="connsiteY139" fmla="*/ 0 h 582384"/>
              <a:gd name="connsiteX140" fmla="*/ 3053913 w 3888921"/>
              <a:gd name="connsiteY140" fmla="*/ 0 h 582384"/>
              <a:gd name="connsiteX141" fmla="*/ 3068450 w 3888921"/>
              <a:gd name="connsiteY141" fmla="*/ 0 h 582384"/>
              <a:gd name="connsiteX142" fmla="*/ 3070131 w 3888921"/>
              <a:gd name="connsiteY142" fmla="*/ 0 h 582384"/>
              <a:gd name="connsiteX143" fmla="*/ 3083368 w 3888921"/>
              <a:gd name="connsiteY143" fmla="*/ 0 h 582384"/>
              <a:gd name="connsiteX144" fmla="*/ 3090102 w 3888921"/>
              <a:gd name="connsiteY144" fmla="*/ 0 h 582384"/>
              <a:gd name="connsiteX145" fmla="*/ 3091785 w 3888921"/>
              <a:gd name="connsiteY145" fmla="*/ 0 h 582384"/>
              <a:gd name="connsiteX146" fmla="*/ 3105021 w 3888921"/>
              <a:gd name="connsiteY146" fmla="*/ 0 h 582384"/>
              <a:gd name="connsiteX147" fmla="*/ 3107478 w 3888921"/>
              <a:gd name="connsiteY147" fmla="*/ 0 h 582384"/>
              <a:gd name="connsiteX148" fmla="*/ 3117789 w 3888921"/>
              <a:gd name="connsiteY148" fmla="*/ 0 h 582384"/>
              <a:gd name="connsiteX149" fmla="*/ 3136934 w 3888921"/>
              <a:gd name="connsiteY149" fmla="*/ 0 h 582384"/>
              <a:gd name="connsiteX150" fmla="*/ 3142368 w 3888921"/>
              <a:gd name="connsiteY150" fmla="*/ 0 h 582384"/>
              <a:gd name="connsiteX151" fmla="*/ 3147244 w 3888921"/>
              <a:gd name="connsiteY151" fmla="*/ 0 h 582384"/>
              <a:gd name="connsiteX152" fmla="*/ 3150170 w 3888921"/>
              <a:gd name="connsiteY152" fmla="*/ 0 h 582384"/>
              <a:gd name="connsiteX153" fmla="*/ 3158586 w 3888921"/>
              <a:gd name="connsiteY153" fmla="*/ 0 h 582384"/>
              <a:gd name="connsiteX154" fmla="*/ 3168897 w 3888921"/>
              <a:gd name="connsiteY154" fmla="*/ 0 h 582384"/>
              <a:gd name="connsiteX155" fmla="*/ 3171824 w 3888921"/>
              <a:gd name="connsiteY155" fmla="*/ 0 h 582384"/>
              <a:gd name="connsiteX156" fmla="*/ 3186273 w 3888921"/>
              <a:gd name="connsiteY156" fmla="*/ 0 h 582384"/>
              <a:gd name="connsiteX157" fmla="*/ 3206244 w 3888921"/>
              <a:gd name="connsiteY157" fmla="*/ 0 h 582384"/>
              <a:gd name="connsiteX158" fmla="*/ 3214046 w 3888921"/>
              <a:gd name="connsiteY158" fmla="*/ 0 h 582384"/>
              <a:gd name="connsiteX159" fmla="*/ 3215728 w 3888921"/>
              <a:gd name="connsiteY159" fmla="*/ 0 h 582384"/>
              <a:gd name="connsiteX160" fmla="*/ 3221163 w 3888921"/>
              <a:gd name="connsiteY160" fmla="*/ 0 h 582384"/>
              <a:gd name="connsiteX161" fmla="*/ 3228964 w 3888921"/>
              <a:gd name="connsiteY161" fmla="*/ 0 h 582384"/>
              <a:gd name="connsiteX162" fmla="*/ 3235700 w 3888921"/>
              <a:gd name="connsiteY162" fmla="*/ 0 h 582384"/>
              <a:gd name="connsiteX163" fmla="*/ 3237381 w 3888921"/>
              <a:gd name="connsiteY163" fmla="*/ 0 h 582384"/>
              <a:gd name="connsiteX164" fmla="*/ 3250618 w 3888921"/>
              <a:gd name="connsiteY164" fmla="*/ 0 h 582384"/>
              <a:gd name="connsiteX165" fmla="*/ 3266311 w 3888921"/>
              <a:gd name="connsiteY165" fmla="*/ 0 h 582384"/>
              <a:gd name="connsiteX166" fmla="*/ 3274728 w 3888921"/>
              <a:gd name="connsiteY166" fmla="*/ 0 h 582384"/>
              <a:gd name="connsiteX167" fmla="*/ 3282529 w 3888921"/>
              <a:gd name="connsiteY167" fmla="*/ 0 h 582384"/>
              <a:gd name="connsiteX168" fmla="*/ 3285039 w 3888921"/>
              <a:gd name="connsiteY168" fmla="*/ 0 h 582384"/>
              <a:gd name="connsiteX169" fmla="*/ 3292840 w 3888921"/>
              <a:gd name="connsiteY169" fmla="*/ 0 h 582384"/>
              <a:gd name="connsiteX170" fmla="*/ 3304184 w 3888921"/>
              <a:gd name="connsiteY170" fmla="*/ 0 h 582384"/>
              <a:gd name="connsiteX171" fmla="*/ 3314495 w 3888921"/>
              <a:gd name="connsiteY171" fmla="*/ 0 h 582384"/>
              <a:gd name="connsiteX172" fmla="*/ 3317420 w 3888921"/>
              <a:gd name="connsiteY172" fmla="*/ 0 h 582384"/>
              <a:gd name="connsiteX173" fmla="*/ 3330188 w 3888921"/>
              <a:gd name="connsiteY173" fmla="*/ 0 h 582384"/>
              <a:gd name="connsiteX174" fmla="*/ 3345106 w 3888921"/>
              <a:gd name="connsiteY174" fmla="*/ 0 h 582384"/>
              <a:gd name="connsiteX175" fmla="*/ 3353523 w 3888921"/>
              <a:gd name="connsiteY175" fmla="*/ 0 h 582384"/>
              <a:gd name="connsiteX176" fmla="*/ 3361324 w 3888921"/>
              <a:gd name="connsiteY176" fmla="*/ 0 h 582384"/>
              <a:gd name="connsiteX177" fmla="*/ 3381296 w 3888921"/>
              <a:gd name="connsiteY177" fmla="*/ 0 h 582384"/>
              <a:gd name="connsiteX178" fmla="*/ 3382978 w 3888921"/>
              <a:gd name="connsiteY178" fmla="*/ 0 h 582384"/>
              <a:gd name="connsiteX179" fmla="*/ 3396214 w 3888921"/>
              <a:gd name="connsiteY179" fmla="*/ 0 h 582384"/>
              <a:gd name="connsiteX180" fmla="*/ 3398671 w 3888921"/>
              <a:gd name="connsiteY180" fmla="*/ 0 h 582384"/>
              <a:gd name="connsiteX181" fmla="*/ 3408982 w 3888921"/>
              <a:gd name="connsiteY181" fmla="*/ 0 h 582384"/>
              <a:gd name="connsiteX182" fmla="*/ 3433561 w 3888921"/>
              <a:gd name="connsiteY182" fmla="*/ 0 h 582384"/>
              <a:gd name="connsiteX183" fmla="*/ 3449780 w 3888921"/>
              <a:gd name="connsiteY183" fmla="*/ 0 h 582384"/>
              <a:gd name="connsiteX184" fmla="*/ 3460090 w 3888921"/>
              <a:gd name="connsiteY184" fmla="*/ 0 h 582384"/>
              <a:gd name="connsiteX185" fmla="*/ 3477466 w 3888921"/>
              <a:gd name="connsiteY185" fmla="*/ 0 h 582384"/>
              <a:gd name="connsiteX186" fmla="*/ 3494304 w 3888921"/>
              <a:gd name="connsiteY186" fmla="*/ 0 h 582384"/>
              <a:gd name="connsiteX187" fmla="*/ 3497437 w 3888921"/>
              <a:gd name="connsiteY187" fmla="*/ 0 h 582384"/>
              <a:gd name="connsiteX188" fmla="*/ 3512356 w 3888921"/>
              <a:gd name="connsiteY188" fmla="*/ 0 h 582384"/>
              <a:gd name="connsiteX189" fmla="*/ 3528574 w 3888921"/>
              <a:gd name="connsiteY189" fmla="*/ 0 h 582384"/>
              <a:gd name="connsiteX190" fmla="*/ 3558180 w 3888921"/>
              <a:gd name="connsiteY190" fmla="*/ 0 h 582384"/>
              <a:gd name="connsiteX191" fmla="*/ 3565921 w 3888921"/>
              <a:gd name="connsiteY191" fmla="*/ 0 h 582384"/>
              <a:gd name="connsiteX192" fmla="*/ 3573099 w 3888921"/>
              <a:gd name="connsiteY192" fmla="*/ 0 h 582384"/>
              <a:gd name="connsiteX193" fmla="*/ 3576232 w 3888921"/>
              <a:gd name="connsiteY193" fmla="*/ 0 h 582384"/>
              <a:gd name="connsiteX194" fmla="*/ 3610446 w 3888921"/>
              <a:gd name="connsiteY194" fmla="*/ 0 h 582384"/>
              <a:gd name="connsiteX195" fmla="*/ 3626664 w 3888921"/>
              <a:gd name="connsiteY195" fmla="*/ 0 h 582384"/>
              <a:gd name="connsiteX196" fmla="*/ 3636975 w 3888921"/>
              <a:gd name="connsiteY196" fmla="*/ 0 h 582384"/>
              <a:gd name="connsiteX197" fmla="*/ 3644716 w 3888921"/>
              <a:gd name="connsiteY197" fmla="*/ 0 h 582384"/>
              <a:gd name="connsiteX198" fmla="*/ 3661554 w 3888921"/>
              <a:gd name="connsiteY198" fmla="*/ 0 h 582384"/>
              <a:gd name="connsiteX199" fmla="*/ 3674322 w 3888921"/>
              <a:gd name="connsiteY199" fmla="*/ 0 h 582384"/>
              <a:gd name="connsiteX200" fmla="*/ 3689241 w 3888921"/>
              <a:gd name="connsiteY200" fmla="*/ 0 h 582384"/>
              <a:gd name="connsiteX201" fmla="*/ 3705459 w 3888921"/>
              <a:gd name="connsiteY201" fmla="*/ 0 h 582384"/>
              <a:gd name="connsiteX202" fmla="*/ 3725430 w 3888921"/>
              <a:gd name="connsiteY202" fmla="*/ 0 h 582384"/>
              <a:gd name="connsiteX203" fmla="*/ 3740349 w 3888921"/>
              <a:gd name="connsiteY203" fmla="*/ 0 h 582384"/>
              <a:gd name="connsiteX204" fmla="*/ 3742806 w 3888921"/>
              <a:gd name="connsiteY204" fmla="*/ 0 h 582384"/>
              <a:gd name="connsiteX205" fmla="*/ 3753117 w 3888921"/>
              <a:gd name="connsiteY205" fmla="*/ 0 h 582384"/>
              <a:gd name="connsiteX206" fmla="*/ 3756042 w 3888921"/>
              <a:gd name="connsiteY206" fmla="*/ 0 h 582384"/>
              <a:gd name="connsiteX207" fmla="*/ 3777696 w 3888921"/>
              <a:gd name="connsiteY207" fmla="*/ 0 h 582384"/>
              <a:gd name="connsiteX208" fmla="*/ 3785497 w 3888921"/>
              <a:gd name="connsiteY208" fmla="*/ 0 h 582384"/>
              <a:gd name="connsiteX209" fmla="*/ 3793914 w 3888921"/>
              <a:gd name="connsiteY209" fmla="*/ 0 h 582384"/>
              <a:gd name="connsiteX210" fmla="*/ 3804225 w 3888921"/>
              <a:gd name="connsiteY210" fmla="*/ 0 h 582384"/>
              <a:gd name="connsiteX211" fmla="*/ 3819918 w 3888921"/>
              <a:gd name="connsiteY211" fmla="*/ 0 h 582384"/>
              <a:gd name="connsiteX212" fmla="*/ 3821601 w 3888921"/>
              <a:gd name="connsiteY212" fmla="*/ 0 h 582384"/>
              <a:gd name="connsiteX213" fmla="*/ 3834837 w 3888921"/>
              <a:gd name="connsiteY213" fmla="*/ 0 h 582384"/>
              <a:gd name="connsiteX214" fmla="*/ 3841572 w 3888921"/>
              <a:gd name="connsiteY214" fmla="*/ 0 h 582384"/>
              <a:gd name="connsiteX215" fmla="*/ 3849373 w 3888921"/>
              <a:gd name="connsiteY215" fmla="*/ 0 h 582384"/>
              <a:gd name="connsiteX216" fmla="*/ 3856491 w 3888921"/>
              <a:gd name="connsiteY216" fmla="*/ 0 h 582384"/>
              <a:gd name="connsiteX217" fmla="*/ 3864292 w 3888921"/>
              <a:gd name="connsiteY217" fmla="*/ 0 h 582384"/>
              <a:gd name="connsiteX218" fmla="*/ 3872709 w 3888921"/>
              <a:gd name="connsiteY218" fmla="*/ 0 h 582384"/>
              <a:gd name="connsiteX219" fmla="*/ 3888402 w 3888921"/>
              <a:gd name="connsiteY219" fmla="*/ 0 h 582384"/>
              <a:gd name="connsiteX220" fmla="*/ 3888921 w 3888921"/>
              <a:gd name="connsiteY220" fmla="*/ 0 h 582384"/>
              <a:gd name="connsiteX221" fmla="*/ 3743325 w 3888921"/>
              <a:gd name="connsiteY221" fmla="*/ 582384 h 582384"/>
              <a:gd name="connsiteX222" fmla="*/ 3742806 w 3888921"/>
              <a:gd name="connsiteY222" fmla="*/ 582384 h 582384"/>
              <a:gd name="connsiteX223" fmla="*/ 3727113 w 3888921"/>
              <a:gd name="connsiteY223" fmla="*/ 582384 h 582384"/>
              <a:gd name="connsiteX224" fmla="*/ 3718696 w 3888921"/>
              <a:gd name="connsiteY224" fmla="*/ 582384 h 582384"/>
              <a:gd name="connsiteX225" fmla="*/ 3710895 w 3888921"/>
              <a:gd name="connsiteY225" fmla="*/ 582384 h 582384"/>
              <a:gd name="connsiteX226" fmla="*/ 3703777 w 3888921"/>
              <a:gd name="connsiteY226" fmla="*/ 582384 h 582384"/>
              <a:gd name="connsiteX227" fmla="*/ 3695976 w 3888921"/>
              <a:gd name="connsiteY227" fmla="*/ 582384 h 582384"/>
              <a:gd name="connsiteX228" fmla="*/ 3689241 w 3888921"/>
              <a:gd name="connsiteY228" fmla="*/ 582384 h 582384"/>
              <a:gd name="connsiteX229" fmla="*/ 3676005 w 3888921"/>
              <a:gd name="connsiteY229" fmla="*/ 582384 h 582384"/>
              <a:gd name="connsiteX230" fmla="*/ 3674322 w 3888921"/>
              <a:gd name="connsiteY230" fmla="*/ 582384 h 582384"/>
              <a:gd name="connsiteX231" fmla="*/ 3658629 w 3888921"/>
              <a:gd name="connsiteY231" fmla="*/ 582384 h 582384"/>
              <a:gd name="connsiteX232" fmla="*/ 3648318 w 3888921"/>
              <a:gd name="connsiteY232" fmla="*/ 582384 h 582384"/>
              <a:gd name="connsiteX233" fmla="*/ 3639901 w 3888921"/>
              <a:gd name="connsiteY233" fmla="*/ 582384 h 582384"/>
              <a:gd name="connsiteX234" fmla="*/ 3632100 w 3888921"/>
              <a:gd name="connsiteY234" fmla="*/ 582384 h 582384"/>
              <a:gd name="connsiteX235" fmla="*/ 3610446 w 3888921"/>
              <a:gd name="connsiteY235" fmla="*/ 582384 h 582384"/>
              <a:gd name="connsiteX236" fmla="*/ 3607521 w 3888921"/>
              <a:gd name="connsiteY236" fmla="*/ 582384 h 582384"/>
              <a:gd name="connsiteX237" fmla="*/ 3597210 w 3888921"/>
              <a:gd name="connsiteY237" fmla="*/ 582384 h 582384"/>
              <a:gd name="connsiteX238" fmla="*/ 3594753 w 3888921"/>
              <a:gd name="connsiteY238" fmla="*/ 582384 h 582384"/>
              <a:gd name="connsiteX239" fmla="*/ 3579834 w 3888921"/>
              <a:gd name="connsiteY239" fmla="*/ 582384 h 582384"/>
              <a:gd name="connsiteX240" fmla="*/ 3559863 w 3888921"/>
              <a:gd name="connsiteY240" fmla="*/ 582384 h 582384"/>
              <a:gd name="connsiteX241" fmla="*/ 3543645 w 3888921"/>
              <a:gd name="connsiteY241" fmla="*/ 582384 h 582384"/>
              <a:gd name="connsiteX242" fmla="*/ 3528726 w 3888921"/>
              <a:gd name="connsiteY242" fmla="*/ 582384 h 582384"/>
              <a:gd name="connsiteX243" fmla="*/ 3515958 w 3888921"/>
              <a:gd name="connsiteY243" fmla="*/ 582384 h 582384"/>
              <a:gd name="connsiteX244" fmla="*/ 3499120 w 3888921"/>
              <a:gd name="connsiteY244" fmla="*/ 582384 h 582384"/>
              <a:gd name="connsiteX245" fmla="*/ 3491379 w 3888921"/>
              <a:gd name="connsiteY245" fmla="*/ 582384 h 582384"/>
              <a:gd name="connsiteX246" fmla="*/ 3481068 w 3888921"/>
              <a:gd name="connsiteY246" fmla="*/ 582384 h 582384"/>
              <a:gd name="connsiteX247" fmla="*/ 3464850 w 3888921"/>
              <a:gd name="connsiteY247" fmla="*/ 582384 h 582384"/>
              <a:gd name="connsiteX248" fmla="*/ 3430636 w 3888921"/>
              <a:gd name="connsiteY248" fmla="*/ 582384 h 582384"/>
              <a:gd name="connsiteX249" fmla="*/ 3427503 w 3888921"/>
              <a:gd name="connsiteY249" fmla="*/ 582384 h 582384"/>
              <a:gd name="connsiteX250" fmla="*/ 3420325 w 3888921"/>
              <a:gd name="connsiteY250" fmla="*/ 582384 h 582384"/>
              <a:gd name="connsiteX251" fmla="*/ 3412584 w 3888921"/>
              <a:gd name="connsiteY251" fmla="*/ 582384 h 582384"/>
              <a:gd name="connsiteX252" fmla="*/ 3382978 w 3888921"/>
              <a:gd name="connsiteY252" fmla="*/ 582384 h 582384"/>
              <a:gd name="connsiteX253" fmla="*/ 3366760 w 3888921"/>
              <a:gd name="connsiteY253" fmla="*/ 582384 h 582384"/>
              <a:gd name="connsiteX254" fmla="*/ 3351842 w 3888921"/>
              <a:gd name="connsiteY254" fmla="*/ 582384 h 582384"/>
              <a:gd name="connsiteX255" fmla="*/ 3348708 w 3888921"/>
              <a:gd name="connsiteY255" fmla="*/ 582384 h 582384"/>
              <a:gd name="connsiteX256" fmla="*/ 3331870 w 3888921"/>
              <a:gd name="connsiteY256" fmla="*/ 582384 h 582384"/>
              <a:gd name="connsiteX257" fmla="*/ 3314495 w 3888921"/>
              <a:gd name="connsiteY257" fmla="*/ 582384 h 582384"/>
              <a:gd name="connsiteX258" fmla="*/ 3304184 w 3888921"/>
              <a:gd name="connsiteY258" fmla="*/ 582384 h 582384"/>
              <a:gd name="connsiteX259" fmla="*/ 3287966 w 3888921"/>
              <a:gd name="connsiteY259" fmla="*/ 582384 h 582384"/>
              <a:gd name="connsiteX260" fmla="*/ 3263386 w 3888921"/>
              <a:gd name="connsiteY260" fmla="*/ 582384 h 582384"/>
              <a:gd name="connsiteX261" fmla="*/ 3253075 w 3888921"/>
              <a:gd name="connsiteY261" fmla="*/ 582384 h 582384"/>
              <a:gd name="connsiteX262" fmla="*/ 3250618 w 3888921"/>
              <a:gd name="connsiteY262" fmla="*/ 582384 h 582384"/>
              <a:gd name="connsiteX263" fmla="*/ 3237383 w 3888921"/>
              <a:gd name="connsiteY263" fmla="*/ 582384 h 582384"/>
              <a:gd name="connsiteX264" fmla="*/ 3235700 w 3888921"/>
              <a:gd name="connsiteY264" fmla="*/ 582384 h 582384"/>
              <a:gd name="connsiteX265" fmla="*/ 3215728 w 3888921"/>
              <a:gd name="connsiteY265" fmla="*/ 582384 h 582384"/>
              <a:gd name="connsiteX266" fmla="*/ 3207927 w 3888921"/>
              <a:gd name="connsiteY266" fmla="*/ 582384 h 582384"/>
              <a:gd name="connsiteX267" fmla="*/ 3199510 w 3888921"/>
              <a:gd name="connsiteY267" fmla="*/ 582384 h 582384"/>
              <a:gd name="connsiteX268" fmla="*/ 3184592 w 3888921"/>
              <a:gd name="connsiteY268" fmla="*/ 582384 h 582384"/>
              <a:gd name="connsiteX269" fmla="*/ 3171824 w 3888921"/>
              <a:gd name="connsiteY269" fmla="*/ 582384 h 582384"/>
              <a:gd name="connsiteX270" fmla="*/ 3168898 w 3888921"/>
              <a:gd name="connsiteY270" fmla="*/ 582384 h 582384"/>
              <a:gd name="connsiteX271" fmla="*/ 3158588 w 3888921"/>
              <a:gd name="connsiteY271" fmla="*/ 582384 h 582384"/>
              <a:gd name="connsiteX272" fmla="*/ 3147244 w 3888921"/>
              <a:gd name="connsiteY272" fmla="*/ 582384 h 582384"/>
              <a:gd name="connsiteX273" fmla="*/ 3139443 w 3888921"/>
              <a:gd name="connsiteY273" fmla="*/ 582384 h 582384"/>
              <a:gd name="connsiteX274" fmla="*/ 3136934 w 3888921"/>
              <a:gd name="connsiteY274" fmla="*/ 582384 h 582384"/>
              <a:gd name="connsiteX275" fmla="*/ 3129132 w 3888921"/>
              <a:gd name="connsiteY275" fmla="*/ 582384 h 582384"/>
              <a:gd name="connsiteX276" fmla="*/ 3120716 w 3888921"/>
              <a:gd name="connsiteY276" fmla="*/ 582384 h 582384"/>
              <a:gd name="connsiteX277" fmla="*/ 3105023 w 3888921"/>
              <a:gd name="connsiteY277" fmla="*/ 582384 h 582384"/>
              <a:gd name="connsiteX278" fmla="*/ 3091785 w 3888921"/>
              <a:gd name="connsiteY278" fmla="*/ 582384 h 582384"/>
              <a:gd name="connsiteX279" fmla="*/ 3090104 w 3888921"/>
              <a:gd name="connsiteY279" fmla="*/ 582384 h 582384"/>
              <a:gd name="connsiteX280" fmla="*/ 3083368 w 3888921"/>
              <a:gd name="connsiteY280" fmla="*/ 582384 h 582384"/>
              <a:gd name="connsiteX281" fmla="*/ 3075567 w 3888921"/>
              <a:gd name="connsiteY281" fmla="*/ 582384 h 582384"/>
              <a:gd name="connsiteX282" fmla="*/ 3070132 w 3888921"/>
              <a:gd name="connsiteY282" fmla="*/ 582384 h 582384"/>
              <a:gd name="connsiteX283" fmla="*/ 3068450 w 3888921"/>
              <a:gd name="connsiteY283" fmla="*/ 582384 h 582384"/>
              <a:gd name="connsiteX284" fmla="*/ 3060648 w 3888921"/>
              <a:gd name="connsiteY284" fmla="*/ 582384 h 582384"/>
              <a:gd name="connsiteX285" fmla="*/ 3040677 w 3888921"/>
              <a:gd name="connsiteY285" fmla="*/ 582384 h 582384"/>
              <a:gd name="connsiteX286" fmla="*/ 3026228 w 3888921"/>
              <a:gd name="connsiteY286" fmla="*/ 582384 h 582384"/>
              <a:gd name="connsiteX287" fmla="*/ 3023301 w 3888921"/>
              <a:gd name="connsiteY287" fmla="*/ 582384 h 582384"/>
              <a:gd name="connsiteX288" fmla="*/ 3012990 w 3888921"/>
              <a:gd name="connsiteY288" fmla="*/ 582384 h 582384"/>
              <a:gd name="connsiteX289" fmla="*/ 3004574 w 3888921"/>
              <a:gd name="connsiteY289" fmla="*/ 582384 h 582384"/>
              <a:gd name="connsiteX290" fmla="*/ 3001648 w 3888921"/>
              <a:gd name="connsiteY290" fmla="*/ 582384 h 582384"/>
              <a:gd name="connsiteX291" fmla="*/ 2996772 w 3888921"/>
              <a:gd name="connsiteY291" fmla="*/ 582384 h 582384"/>
              <a:gd name="connsiteX292" fmla="*/ 2991338 w 3888921"/>
              <a:gd name="connsiteY292" fmla="*/ 582384 h 582384"/>
              <a:gd name="connsiteX293" fmla="*/ 2972193 w 3888921"/>
              <a:gd name="connsiteY293" fmla="*/ 582384 h 582384"/>
              <a:gd name="connsiteX294" fmla="*/ 2961882 w 3888921"/>
              <a:gd name="connsiteY294" fmla="*/ 582384 h 582384"/>
              <a:gd name="connsiteX295" fmla="*/ 2959425 w 3888921"/>
              <a:gd name="connsiteY295" fmla="*/ 582384 h 582384"/>
              <a:gd name="connsiteX296" fmla="*/ 2946189 w 3888921"/>
              <a:gd name="connsiteY296" fmla="*/ 582384 h 582384"/>
              <a:gd name="connsiteX297" fmla="*/ 2944506 w 3888921"/>
              <a:gd name="connsiteY297" fmla="*/ 582384 h 582384"/>
              <a:gd name="connsiteX298" fmla="*/ 2937772 w 3888921"/>
              <a:gd name="connsiteY298" fmla="*/ 582384 h 582384"/>
              <a:gd name="connsiteX299" fmla="*/ 2924535 w 3888921"/>
              <a:gd name="connsiteY299" fmla="*/ 582384 h 582384"/>
              <a:gd name="connsiteX300" fmla="*/ 2922853 w 3888921"/>
              <a:gd name="connsiteY300" fmla="*/ 582384 h 582384"/>
              <a:gd name="connsiteX301" fmla="*/ 2908317 w 3888921"/>
              <a:gd name="connsiteY301" fmla="*/ 582384 h 582384"/>
              <a:gd name="connsiteX302" fmla="*/ 2893398 w 3888921"/>
              <a:gd name="connsiteY302" fmla="*/ 582384 h 582384"/>
              <a:gd name="connsiteX303" fmla="*/ 2880630 w 3888921"/>
              <a:gd name="connsiteY303" fmla="*/ 582384 h 582384"/>
              <a:gd name="connsiteX304" fmla="*/ 2877705 w 3888921"/>
              <a:gd name="connsiteY304" fmla="*/ 582384 h 582384"/>
              <a:gd name="connsiteX305" fmla="*/ 2867394 w 3888921"/>
              <a:gd name="connsiteY305" fmla="*/ 582384 h 582384"/>
              <a:gd name="connsiteX306" fmla="*/ 2858977 w 3888921"/>
              <a:gd name="connsiteY306" fmla="*/ 582384 h 582384"/>
              <a:gd name="connsiteX307" fmla="*/ 2856051 w 3888921"/>
              <a:gd name="connsiteY307" fmla="*/ 582384 h 582384"/>
              <a:gd name="connsiteX308" fmla="*/ 2845740 w 3888921"/>
              <a:gd name="connsiteY308" fmla="*/ 582384 h 582384"/>
              <a:gd name="connsiteX309" fmla="*/ 2829522 w 3888921"/>
              <a:gd name="connsiteY309" fmla="*/ 582384 h 582384"/>
              <a:gd name="connsiteX310" fmla="*/ 2813829 w 3888921"/>
              <a:gd name="connsiteY310" fmla="*/ 582384 h 582384"/>
              <a:gd name="connsiteX311" fmla="*/ 2798910 w 3888921"/>
              <a:gd name="connsiteY311" fmla="*/ 582384 h 582384"/>
              <a:gd name="connsiteX312" fmla="*/ 2792175 w 3888921"/>
              <a:gd name="connsiteY312" fmla="*/ 582384 h 582384"/>
              <a:gd name="connsiteX313" fmla="*/ 2778939 w 3888921"/>
              <a:gd name="connsiteY313" fmla="*/ 582384 h 582384"/>
              <a:gd name="connsiteX314" fmla="*/ 2777256 w 3888921"/>
              <a:gd name="connsiteY314" fmla="*/ 582384 h 582384"/>
              <a:gd name="connsiteX315" fmla="*/ 2735034 w 3888921"/>
              <a:gd name="connsiteY315" fmla="*/ 582384 h 582384"/>
              <a:gd name="connsiteX316" fmla="*/ 2713380 w 3888921"/>
              <a:gd name="connsiteY316" fmla="*/ 582384 h 582384"/>
              <a:gd name="connsiteX317" fmla="*/ 2710455 w 3888921"/>
              <a:gd name="connsiteY317" fmla="*/ 582384 h 582384"/>
              <a:gd name="connsiteX318" fmla="*/ 2700144 w 3888921"/>
              <a:gd name="connsiteY318" fmla="*/ 582384 h 582384"/>
              <a:gd name="connsiteX319" fmla="*/ 2646579 w 3888921"/>
              <a:gd name="connsiteY319" fmla="*/ 582384 h 582384"/>
              <a:gd name="connsiteX320" fmla="*/ 2631660 w 3888921"/>
              <a:gd name="connsiteY320" fmla="*/ 582384 h 582384"/>
              <a:gd name="connsiteX321" fmla="*/ 2602055 w 3888921"/>
              <a:gd name="connsiteY321" fmla="*/ 582384 h 582384"/>
              <a:gd name="connsiteX322" fmla="*/ 2567784 w 3888921"/>
              <a:gd name="connsiteY322" fmla="*/ 582384 h 582384"/>
              <a:gd name="connsiteX323" fmla="*/ 2533571 w 3888921"/>
              <a:gd name="connsiteY323" fmla="*/ 582384 h 582384"/>
              <a:gd name="connsiteX324" fmla="*/ 2523260 w 3888921"/>
              <a:gd name="connsiteY324" fmla="*/ 582384 h 582384"/>
              <a:gd name="connsiteX325" fmla="*/ 2469695 w 3888921"/>
              <a:gd name="connsiteY325" fmla="*/ 582384 h 582384"/>
              <a:gd name="connsiteX326" fmla="*/ 2454776 w 3888921"/>
              <a:gd name="connsiteY326" fmla="*/ 582384 h 582384"/>
              <a:gd name="connsiteX327" fmla="*/ 2434804 w 3888921"/>
              <a:gd name="connsiteY327" fmla="*/ 582384 h 582384"/>
              <a:gd name="connsiteX328" fmla="*/ 2390900 w 3888921"/>
              <a:gd name="connsiteY328" fmla="*/ 582384 h 582384"/>
              <a:gd name="connsiteX329" fmla="*/ 2366320 w 3888921"/>
              <a:gd name="connsiteY329" fmla="*/ 582384 h 582384"/>
              <a:gd name="connsiteX330" fmla="*/ 2356010 w 3888921"/>
              <a:gd name="connsiteY330" fmla="*/ 582384 h 582384"/>
              <a:gd name="connsiteX331" fmla="*/ 2310861 w 3888921"/>
              <a:gd name="connsiteY331" fmla="*/ 582384 h 582384"/>
              <a:gd name="connsiteX332" fmla="*/ 2302444 w 3888921"/>
              <a:gd name="connsiteY332" fmla="*/ 582384 h 582384"/>
              <a:gd name="connsiteX333" fmla="*/ 2287526 w 3888921"/>
              <a:gd name="connsiteY333" fmla="*/ 582384 h 582384"/>
              <a:gd name="connsiteX334" fmla="*/ 2242377 w 3888921"/>
              <a:gd name="connsiteY334" fmla="*/ 582384 h 582384"/>
              <a:gd name="connsiteX335" fmla="*/ 2232066 w 3888921"/>
              <a:gd name="connsiteY335" fmla="*/ 582384 h 582384"/>
              <a:gd name="connsiteX336" fmla="*/ 2223650 w 3888921"/>
              <a:gd name="connsiteY336" fmla="*/ 582384 h 582384"/>
              <a:gd name="connsiteX337" fmla="*/ 2201992 w 3888921"/>
              <a:gd name="connsiteY337" fmla="*/ 582384 h 582384"/>
              <a:gd name="connsiteX338" fmla="*/ 2178501 w 3888921"/>
              <a:gd name="connsiteY338" fmla="*/ 582384 h 582384"/>
              <a:gd name="connsiteX339" fmla="*/ 2163583 w 3888921"/>
              <a:gd name="connsiteY339" fmla="*/ 582384 h 582384"/>
              <a:gd name="connsiteX340" fmla="*/ 2143611 w 3888921"/>
              <a:gd name="connsiteY340" fmla="*/ 582384 h 582384"/>
              <a:gd name="connsiteX341" fmla="*/ 2133509 w 3888921"/>
              <a:gd name="connsiteY341" fmla="*/ 582384 h 582384"/>
              <a:gd name="connsiteX342" fmla="*/ 2123198 w 3888921"/>
              <a:gd name="connsiteY342" fmla="*/ 582384 h 582384"/>
              <a:gd name="connsiteX343" fmla="*/ 2099706 w 3888921"/>
              <a:gd name="connsiteY343" fmla="*/ 582384 h 582384"/>
              <a:gd name="connsiteX344" fmla="*/ 2075127 w 3888921"/>
              <a:gd name="connsiteY344" fmla="*/ 582384 h 582384"/>
              <a:gd name="connsiteX345" fmla="*/ 2069633 w 3888921"/>
              <a:gd name="connsiteY345" fmla="*/ 582384 h 582384"/>
              <a:gd name="connsiteX346" fmla="*/ 2064816 w 3888921"/>
              <a:gd name="connsiteY346" fmla="*/ 582384 h 582384"/>
              <a:gd name="connsiteX347" fmla="*/ 2054714 w 3888921"/>
              <a:gd name="connsiteY347" fmla="*/ 582384 h 582384"/>
              <a:gd name="connsiteX348" fmla="*/ 2034742 w 3888921"/>
              <a:gd name="connsiteY348" fmla="*/ 582384 h 582384"/>
              <a:gd name="connsiteX349" fmla="*/ 2011251 w 3888921"/>
              <a:gd name="connsiteY349" fmla="*/ 582384 h 582384"/>
              <a:gd name="connsiteX350" fmla="*/ 1996332 w 3888921"/>
              <a:gd name="connsiteY350" fmla="*/ 582384 h 582384"/>
              <a:gd name="connsiteX351" fmla="*/ 1990838 w 3888921"/>
              <a:gd name="connsiteY351" fmla="*/ 582384 h 582384"/>
              <a:gd name="connsiteX352" fmla="*/ 1966258 w 3888921"/>
              <a:gd name="connsiteY352" fmla="*/ 582384 h 582384"/>
              <a:gd name="connsiteX353" fmla="*/ 1955948 w 3888921"/>
              <a:gd name="connsiteY353" fmla="*/ 582384 h 582384"/>
              <a:gd name="connsiteX354" fmla="*/ 1932456 w 3888921"/>
              <a:gd name="connsiteY354" fmla="*/ 582384 h 582384"/>
              <a:gd name="connsiteX355" fmla="*/ 1910799 w 3888921"/>
              <a:gd name="connsiteY355" fmla="*/ 582384 h 582384"/>
              <a:gd name="connsiteX356" fmla="*/ 1902382 w 3888921"/>
              <a:gd name="connsiteY356" fmla="*/ 582384 h 582384"/>
              <a:gd name="connsiteX357" fmla="*/ 1887464 w 3888921"/>
              <a:gd name="connsiteY357" fmla="*/ 582384 h 582384"/>
              <a:gd name="connsiteX358" fmla="*/ 1842315 w 3888921"/>
              <a:gd name="connsiteY358" fmla="*/ 582384 h 582384"/>
              <a:gd name="connsiteX359" fmla="*/ 1832004 w 3888921"/>
              <a:gd name="connsiteY359" fmla="*/ 582384 h 582384"/>
              <a:gd name="connsiteX360" fmla="*/ 1823588 w 3888921"/>
              <a:gd name="connsiteY360" fmla="*/ 582384 h 582384"/>
              <a:gd name="connsiteX361" fmla="*/ 1778439 w 3888921"/>
              <a:gd name="connsiteY361" fmla="*/ 582384 h 582384"/>
              <a:gd name="connsiteX362" fmla="*/ 1763520 w 3888921"/>
              <a:gd name="connsiteY362" fmla="*/ 582384 h 582384"/>
              <a:gd name="connsiteX363" fmla="*/ 1743549 w 3888921"/>
              <a:gd name="connsiteY363" fmla="*/ 582384 h 582384"/>
              <a:gd name="connsiteX364" fmla="*/ 1699644 w 3888921"/>
              <a:gd name="connsiteY364" fmla="*/ 582384 h 582384"/>
              <a:gd name="connsiteX365" fmla="*/ 1675065 w 3888921"/>
              <a:gd name="connsiteY365" fmla="*/ 582384 h 582384"/>
              <a:gd name="connsiteX366" fmla="*/ 1664754 w 3888921"/>
              <a:gd name="connsiteY366" fmla="*/ 582384 h 582384"/>
              <a:gd name="connsiteX367" fmla="*/ 1611189 w 3888921"/>
              <a:gd name="connsiteY367" fmla="*/ 582384 h 582384"/>
              <a:gd name="connsiteX368" fmla="*/ 1596270 w 3888921"/>
              <a:gd name="connsiteY368" fmla="*/ 582384 h 582384"/>
              <a:gd name="connsiteX369" fmla="*/ 1566665 w 3888921"/>
              <a:gd name="connsiteY369" fmla="*/ 582384 h 582384"/>
              <a:gd name="connsiteX370" fmla="*/ 1532394 w 3888921"/>
              <a:gd name="connsiteY370" fmla="*/ 582384 h 582384"/>
              <a:gd name="connsiteX371" fmla="*/ 1498181 w 3888921"/>
              <a:gd name="connsiteY371" fmla="*/ 582384 h 582384"/>
              <a:gd name="connsiteX372" fmla="*/ 1487870 w 3888921"/>
              <a:gd name="connsiteY372" fmla="*/ 582384 h 582384"/>
              <a:gd name="connsiteX373" fmla="*/ 1434304 w 3888921"/>
              <a:gd name="connsiteY373" fmla="*/ 582384 h 582384"/>
              <a:gd name="connsiteX374" fmla="*/ 1419386 w 3888921"/>
              <a:gd name="connsiteY374" fmla="*/ 582384 h 582384"/>
              <a:gd name="connsiteX375" fmla="*/ 1399414 w 3888921"/>
              <a:gd name="connsiteY375" fmla="*/ 582384 h 582384"/>
              <a:gd name="connsiteX376" fmla="*/ 1355510 w 3888921"/>
              <a:gd name="connsiteY376" fmla="*/ 582384 h 582384"/>
              <a:gd name="connsiteX377" fmla="*/ 1330930 w 3888921"/>
              <a:gd name="connsiteY377" fmla="*/ 582384 h 582384"/>
              <a:gd name="connsiteX378" fmla="*/ 1320620 w 3888921"/>
              <a:gd name="connsiteY378" fmla="*/ 582384 h 582384"/>
              <a:gd name="connsiteX379" fmla="*/ 1304927 w 3888921"/>
              <a:gd name="connsiteY379" fmla="*/ 582384 h 582384"/>
              <a:gd name="connsiteX380" fmla="*/ 1275471 w 3888921"/>
              <a:gd name="connsiteY380" fmla="*/ 582384 h 582384"/>
              <a:gd name="connsiteX381" fmla="*/ 1267054 w 3888921"/>
              <a:gd name="connsiteY381" fmla="*/ 582384 h 582384"/>
              <a:gd name="connsiteX382" fmla="*/ 1252135 w 3888921"/>
              <a:gd name="connsiteY382" fmla="*/ 582384 h 582384"/>
              <a:gd name="connsiteX383" fmla="*/ 1236443 w 3888921"/>
              <a:gd name="connsiteY383" fmla="*/ 582384 h 582384"/>
              <a:gd name="connsiteX384" fmla="*/ 1226132 w 3888921"/>
              <a:gd name="connsiteY384" fmla="*/ 582384 h 582384"/>
              <a:gd name="connsiteX385" fmla="*/ 1206987 w 3888921"/>
              <a:gd name="connsiteY385" fmla="*/ 582384 h 582384"/>
              <a:gd name="connsiteX386" fmla="*/ 1196676 w 3888921"/>
              <a:gd name="connsiteY386" fmla="*/ 582384 h 582384"/>
              <a:gd name="connsiteX387" fmla="*/ 1188259 w 3888921"/>
              <a:gd name="connsiteY387" fmla="*/ 582384 h 582384"/>
              <a:gd name="connsiteX388" fmla="*/ 1172567 w 3888921"/>
              <a:gd name="connsiteY388" fmla="*/ 582384 h 582384"/>
              <a:gd name="connsiteX389" fmla="*/ 1157648 w 3888921"/>
              <a:gd name="connsiteY389" fmla="*/ 582384 h 582384"/>
              <a:gd name="connsiteX390" fmla="*/ 1143111 w 3888921"/>
              <a:gd name="connsiteY390" fmla="*/ 582384 h 582384"/>
              <a:gd name="connsiteX391" fmla="*/ 1137676 w 3888921"/>
              <a:gd name="connsiteY391" fmla="*/ 582384 h 582384"/>
              <a:gd name="connsiteX392" fmla="*/ 1128192 w 3888921"/>
              <a:gd name="connsiteY392" fmla="*/ 582384 h 582384"/>
              <a:gd name="connsiteX393" fmla="*/ 1108221 w 3888921"/>
              <a:gd name="connsiteY393" fmla="*/ 582384 h 582384"/>
              <a:gd name="connsiteX394" fmla="*/ 1093772 w 3888921"/>
              <a:gd name="connsiteY394" fmla="*/ 582384 h 582384"/>
              <a:gd name="connsiteX395" fmla="*/ 1069192 w 3888921"/>
              <a:gd name="connsiteY395" fmla="*/ 582384 h 582384"/>
              <a:gd name="connsiteX396" fmla="*/ 1064316 w 3888921"/>
              <a:gd name="connsiteY396" fmla="*/ 582384 h 582384"/>
              <a:gd name="connsiteX397" fmla="*/ 1058882 w 3888921"/>
              <a:gd name="connsiteY397" fmla="*/ 582384 h 582384"/>
              <a:gd name="connsiteX398" fmla="*/ 1039737 w 3888921"/>
              <a:gd name="connsiteY398" fmla="*/ 582384 h 582384"/>
              <a:gd name="connsiteX399" fmla="*/ 1029426 w 3888921"/>
              <a:gd name="connsiteY399" fmla="*/ 582384 h 582384"/>
              <a:gd name="connsiteX400" fmla="*/ 1013733 w 3888921"/>
              <a:gd name="connsiteY400" fmla="*/ 582384 h 582384"/>
              <a:gd name="connsiteX401" fmla="*/ 1005316 w 3888921"/>
              <a:gd name="connsiteY401" fmla="*/ 582384 h 582384"/>
              <a:gd name="connsiteX402" fmla="*/ 990398 w 3888921"/>
              <a:gd name="connsiteY402" fmla="*/ 582384 h 582384"/>
              <a:gd name="connsiteX403" fmla="*/ 975861 w 3888921"/>
              <a:gd name="connsiteY403" fmla="*/ 582384 h 582384"/>
              <a:gd name="connsiteX404" fmla="*/ 960942 w 3888921"/>
              <a:gd name="connsiteY404" fmla="*/ 582384 h 582384"/>
              <a:gd name="connsiteX405" fmla="*/ 945249 w 3888921"/>
              <a:gd name="connsiteY405" fmla="*/ 582384 h 582384"/>
              <a:gd name="connsiteX406" fmla="*/ 934938 w 3888921"/>
              <a:gd name="connsiteY406" fmla="*/ 582384 h 582384"/>
              <a:gd name="connsiteX407" fmla="*/ 926522 w 3888921"/>
              <a:gd name="connsiteY407" fmla="*/ 582384 h 582384"/>
              <a:gd name="connsiteX408" fmla="*/ 897066 w 3888921"/>
              <a:gd name="connsiteY408" fmla="*/ 582384 h 582384"/>
              <a:gd name="connsiteX409" fmla="*/ 881373 w 3888921"/>
              <a:gd name="connsiteY409" fmla="*/ 582384 h 582384"/>
              <a:gd name="connsiteX410" fmla="*/ 866455 w 3888921"/>
              <a:gd name="connsiteY410" fmla="*/ 582384 h 582384"/>
              <a:gd name="connsiteX411" fmla="*/ 846483 w 3888921"/>
              <a:gd name="connsiteY411" fmla="*/ 582384 h 582384"/>
              <a:gd name="connsiteX412" fmla="*/ 802579 w 3888921"/>
              <a:gd name="connsiteY412" fmla="*/ 582384 h 582384"/>
              <a:gd name="connsiteX413" fmla="*/ 777999 w 3888921"/>
              <a:gd name="connsiteY413" fmla="*/ 582384 h 582384"/>
              <a:gd name="connsiteX414" fmla="*/ 767688 w 3888921"/>
              <a:gd name="connsiteY414" fmla="*/ 582384 h 582384"/>
              <a:gd name="connsiteX415" fmla="*/ 714123 w 3888921"/>
              <a:gd name="connsiteY415" fmla="*/ 582384 h 582384"/>
              <a:gd name="connsiteX416" fmla="*/ 699204 w 3888921"/>
              <a:gd name="connsiteY416" fmla="*/ 582384 h 582384"/>
              <a:gd name="connsiteX417" fmla="*/ 669599 w 3888921"/>
              <a:gd name="connsiteY417" fmla="*/ 582384 h 582384"/>
              <a:gd name="connsiteX418" fmla="*/ 635328 w 3888921"/>
              <a:gd name="connsiteY418" fmla="*/ 582384 h 582384"/>
              <a:gd name="connsiteX419" fmla="*/ 601115 w 3888921"/>
              <a:gd name="connsiteY419" fmla="*/ 582384 h 582384"/>
              <a:gd name="connsiteX420" fmla="*/ 590804 w 3888921"/>
              <a:gd name="connsiteY420" fmla="*/ 582384 h 582384"/>
              <a:gd name="connsiteX421" fmla="*/ 537239 w 3888921"/>
              <a:gd name="connsiteY421" fmla="*/ 582384 h 582384"/>
              <a:gd name="connsiteX422" fmla="*/ 522320 w 3888921"/>
              <a:gd name="connsiteY422" fmla="*/ 582384 h 582384"/>
              <a:gd name="connsiteX423" fmla="*/ 502348 w 3888921"/>
              <a:gd name="connsiteY423" fmla="*/ 582384 h 582384"/>
              <a:gd name="connsiteX424" fmla="*/ 458444 w 3888921"/>
              <a:gd name="connsiteY424" fmla="*/ 582384 h 582384"/>
              <a:gd name="connsiteX425" fmla="*/ 433864 w 3888921"/>
              <a:gd name="connsiteY425" fmla="*/ 582384 h 582384"/>
              <a:gd name="connsiteX426" fmla="*/ 423554 w 3888921"/>
              <a:gd name="connsiteY426" fmla="*/ 582384 h 582384"/>
              <a:gd name="connsiteX427" fmla="*/ 378405 w 3888921"/>
              <a:gd name="connsiteY427" fmla="*/ 582384 h 582384"/>
              <a:gd name="connsiteX428" fmla="*/ 369989 w 3888921"/>
              <a:gd name="connsiteY428" fmla="*/ 582384 h 582384"/>
              <a:gd name="connsiteX429" fmla="*/ 355070 w 3888921"/>
              <a:gd name="connsiteY429" fmla="*/ 582384 h 582384"/>
              <a:gd name="connsiteX430" fmla="*/ 309921 w 3888921"/>
              <a:gd name="connsiteY430" fmla="*/ 582384 h 582384"/>
              <a:gd name="connsiteX431" fmla="*/ 299611 w 3888921"/>
              <a:gd name="connsiteY431" fmla="*/ 582384 h 582384"/>
              <a:gd name="connsiteX432" fmla="*/ 291194 w 3888921"/>
              <a:gd name="connsiteY432" fmla="*/ 582384 h 582384"/>
              <a:gd name="connsiteX433" fmla="*/ 246045 w 3888921"/>
              <a:gd name="connsiteY433" fmla="*/ 582384 h 582384"/>
              <a:gd name="connsiteX434" fmla="*/ 231126 w 3888921"/>
              <a:gd name="connsiteY434" fmla="*/ 582384 h 582384"/>
              <a:gd name="connsiteX435" fmla="*/ 211155 w 3888921"/>
              <a:gd name="connsiteY435" fmla="*/ 582384 h 582384"/>
              <a:gd name="connsiteX436" fmla="*/ 167250 w 3888921"/>
              <a:gd name="connsiteY436" fmla="*/ 582384 h 582384"/>
              <a:gd name="connsiteX437" fmla="*/ 142671 w 3888921"/>
              <a:gd name="connsiteY437" fmla="*/ 582384 h 582384"/>
              <a:gd name="connsiteX438" fmla="*/ 132360 w 3888921"/>
              <a:gd name="connsiteY438" fmla="*/ 582384 h 582384"/>
              <a:gd name="connsiteX439" fmla="*/ 78795 w 3888921"/>
              <a:gd name="connsiteY439" fmla="*/ 582384 h 582384"/>
              <a:gd name="connsiteX440" fmla="*/ 63876 w 3888921"/>
              <a:gd name="connsiteY440" fmla="*/ 582384 h 582384"/>
              <a:gd name="connsiteX441" fmla="*/ 0 w 3888921"/>
              <a:gd name="connsiteY441" fmla="*/ 582384 h 58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3888921" h="582384">
                <a:moveTo>
                  <a:pt x="145596" y="0"/>
                </a:moveTo>
                <a:lnTo>
                  <a:pt x="209472" y="0"/>
                </a:lnTo>
                <a:lnTo>
                  <a:pt x="224391" y="0"/>
                </a:lnTo>
                <a:lnTo>
                  <a:pt x="277956" y="0"/>
                </a:lnTo>
                <a:lnTo>
                  <a:pt x="288267" y="0"/>
                </a:lnTo>
                <a:lnTo>
                  <a:pt x="312846" y="0"/>
                </a:lnTo>
                <a:lnTo>
                  <a:pt x="356751" y="0"/>
                </a:lnTo>
                <a:lnTo>
                  <a:pt x="376723" y="0"/>
                </a:lnTo>
                <a:lnTo>
                  <a:pt x="391641" y="0"/>
                </a:lnTo>
                <a:lnTo>
                  <a:pt x="436790" y="0"/>
                </a:lnTo>
                <a:lnTo>
                  <a:pt x="445206" y="0"/>
                </a:lnTo>
                <a:lnTo>
                  <a:pt x="455517" y="0"/>
                </a:lnTo>
                <a:lnTo>
                  <a:pt x="500666" y="0"/>
                </a:lnTo>
                <a:lnTo>
                  <a:pt x="515584" y="0"/>
                </a:lnTo>
                <a:lnTo>
                  <a:pt x="524001" y="0"/>
                </a:lnTo>
                <a:lnTo>
                  <a:pt x="569150" y="0"/>
                </a:lnTo>
                <a:lnTo>
                  <a:pt x="579460" y="0"/>
                </a:lnTo>
                <a:lnTo>
                  <a:pt x="604040" y="0"/>
                </a:lnTo>
                <a:lnTo>
                  <a:pt x="647944" y="0"/>
                </a:lnTo>
                <a:lnTo>
                  <a:pt x="667916" y="0"/>
                </a:lnTo>
                <a:lnTo>
                  <a:pt x="682835" y="0"/>
                </a:lnTo>
                <a:lnTo>
                  <a:pt x="736400" y="0"/>
                </a:lnTo>
                <a:lnTo>
                  <a:pt x="746711" y="0"/>
                </a:lnTo>
                <a:lnTo>
                  <a:pt x="780924" y="0"/>
                </a:lnTo>
                <a:lnTo>
                  <a:pt x="815195" y="0"/>
                </a:lnTo>
                <a:lnTo>
                  <a:pt x="844800" y="0"/>
                </a:lnTo>
                <a:lnTo>
                  <a:pt x="859719" y="0"/>
                </a:lnTo>
                <a:lnTo>
                  <a:pt x="913284" y="0"/>
                </a:lnTo>
                <a:lnTo>
                  <a:pt x="923595" y="0"/>
                </a:lnTo>
                <a:lnTo>
                  <a:pt x="948174" y="0"/>
                </a:lnTo>
                <a:lnTo>
                  <a:pt x="992079" y="0"/>
                </a:lnTo>
                <a:lnTo>
                  <a:pt x="1012050" y="0"/>
                </a:lnTo>
                <a:lnTo>
                  <a:pt x="1026969" y="0"/>
                </a:lnTo>
                <a:lnTo>
                  <a:pt x="1042662" y="0"/>
                </a:lnTo>
                <a:lnTo>
                  <a:pt x="1072118" y="0"/>
                </a:lnTo>
                <a:lnTo>
                  <a:pt x="1080534" y="0"/>
                </a:lnTo>
                <a:lnTo>
                  <a:pt x="1090845" y="0"/>
                </a:lnTo>
                <a:lnTo>
                  <a:pt x="1106538" y="0"/>
                </a:lnTo>
                <a:lnTo>
                  <a:pt x="1121457" y="0"/>
                </a:lnTo>
                <a:lnTo>
                  <a:pt x="1135994" y="0"/>
                </a:lnTo>
                <a:lnTo>
                  <a:pt x="1150912" y="0"/>
                </a:lnTo>
                <a:lnTo>
                  <a:pt x="1159329" y="0"/>
                </a:lnTo>
                <a:lnTo>
                  <a:pt x="1175022" y="0"/>
                </a:lnTo>
                <a:lnTo>
                  <a:pt x="1185333" y="0"/>
                </a:lnTo>
                <a:lnTo>
                  <a:pt x="1204478" y="0"/>
                </a:lnTo>
                <a:lnTo>
                  <a:pt x="1209912" y="0"/>
                </a:lnTo>
                <a:lnTo>
                  <a:pt x="1214789" y="0"/>
                </a:lnTo>
                <a:lnTo>
                  <a:pt x="1239368" y="0"/>
                </a:lnTo>
                <a:lnTo>
                  <a:pt x="1253817" y="0"/>
                </a:lnTo>
                <a:lnTo>
                  <a:pt x="1273788" y="0"/>
                </a:lnTo>
                <a:lnTo>
                  <a:pt x="1283272" y="0"/>
                </a:lnTo>
                <a:lnTo>
                  <a:pt x="1288707" y="0"/>
                </a:lnTo>
                <a:lnTo>
                  <a:pt x="1303244" y="0"/>
                </a:lnTo>
                <a:lnTo>
                  <a:pt x="1318163" y="0"/>
                </a:lnTo>
                <a:lnTo>
                  <a:pt x="1333856" y="0"/>
                </a:lnTo>
                <a:lnTo>
                  <a:pt x="1342272" y="0"/>
                </a:lnTo>
                <a:lnTo>
                  <a:pt x="1352583" y="0"/>
                </a:lnTo>
                <a:lnTo>
                  <a:pt x="1371728" y="0"/>
                </a:lnTo>
                <a:lnTo>
                  <a:pt x="1382039" y="0"/>
                </a:lnTo>
                <a:lnTo>
                  <a:pt x="1397732" y="0"/>
                </a:lnTo>
                <a:lnTo>
                  <a:pt x="1412650" y="0"/>
                </a:lnTo>
                <a:lnTo>
                  <a:pt x="1421067" y="0"/>
                </a:lnTo>
                <a:lnTo>
                  <a:pt x="1450523" y="0"/>
                </a:lnTo>
                <a:lnTo>
                  <a:pt x="1466215" y="0"/>
                </a:lnTo>
                <a:lnTo>
                  <a:pt x="1476526" y="0"/>
                </a:lnTo>
                <a:lnTo>
                  <a:pt x="1501106" y="0"/>
                </a:lnTo>
                <a:lnTo>
                  <a:pt x="1545010" y="0"/>
                </a:lnTo>
                <a:lnTo>
                  <a:pt x="1564982" y="0"/>
                </a:lnTo>
                <a:lnTo>
                  <a:pt x="1579901" y="0"/>
                </a:lnTo>
                <a:lnTo>
                  <a:pt x="1633466" y="0"/>
                </a:lnTo>
                <a:lnTo>
                  <a:pt x="1643777" y="0"/>
                </a:lnTo>
                <a:lnTo>
                  <a:pt x="1677990" y="0"/>
                </a:lnTo>
                <a:lnTo>
                  <a:pt x="1712261" y="0"/>
                </a:lnTo>
                <a:lnTo>
                  <a:pt x="1741866" y="0"/>
                </a:lnTo>
                <a:lnTo>
                  <a:pt x="1756785" y="0"/>
                </a:lnTo>
                <a:lnTo>
                  <a:pt x="1810350" y="0"/>
                </a:lnTo>
                <a:lnTo>
                  <a:pt x="1820661" y="0"/>
                </a:lnTo>
                <a:lnTo>
                  <a:pt x="1845240" y="0"/>
                </a:lnTo>
                <a:lnTo>
                  <a:pt x="1889145" y="0"/>
                </a:lnTo>
                <a:lnTo>
                  <a:pt x="1909116" y="0"/>
                </a:lnTo>
                <a:lnTo>
                  <a:pt x="1924035" y="0"/>
                </a:lnTo>
                <a:lnTo>
                  <a:pt x="1969183" y="0"/>
                </a:lnTo>
                <a:lnTo>
                  <a:pt x="1977600" y="0"/>
                </a:lnTo>
                <a:lnTo>
                  <a:pt x="1987911" y="0"/>
                </a:lnTo>
                <a:lnTo>
                  <a:pt x="2033059" y="0"/>
                </a:lnTo>
                <a:lnTo>
                  <a:pt x="2047978" y="0"/>
                </a:lnTo>
                <a:lnTo>
                  <a:pt x="2056395" y="0"/>
                </a:lnTo>
                <a:lnTo>
                  <a:pt x="2078052" y="0"/>
                </a:lnTo>
                <a:lnTo>
                  <a:pt x="2101544" y="0"/>
                </a:lnTo>
                <a:lnTo>
                  <a:pt x="2111854" y="0"/>
                </a:lnTo>
                <a:lnTo>
                  <a:pt x="2136434" y="0"/>
                </a:lnTo>
                <a:lnTo>
                  <a:pt x="2141928" y="0"/>
                </a:lnTo>
                <a:lnTo>
                  <a:pt x="2156847" y="0"/>
                </a:lnTo>
                <a:lnTo>
                  <a:pt x="2180338" y="0"/>
                </a:lnTo>
                <a:lnTo>
                  <a:pt x="2200310" y="0"/>
                </a:lnTo>
                <a:lnTo>
                  <a:pt x="2210412" y="0"/>
                </a:lnTo>
                <a:lnTo>
                  <a:pt x="2215228" y="0"/>
                </a:lnTo>
                <a:lnTo>
                  <a:pt x="2220723" y="0"/>
                </a:lnTo>
                <a:lnTo>
                  <a:pt x="2245302" y="0"/>
                </a:lnTo>
                <a:lnTo>
                  <a:pt x="2268794" y="0"/>
                </a:lnTo>
                <a:lnTo>
                  <a:pt x="2279104" y="0"/>
                </a:lnTo>
                <a:lnTo>
                  <a:pt x="2289207" y="0"/>
                </a:lnTo>
                <a:lnTo>
                  <a:pt x="2309179" y="0"/>
                </a:lnTo>
                <a:lnTo>
                  <a:pt x="2324097" y="0"/>
                </a:lnTo>
                <a:lnTo>
                  <a:pt x="2347589" y="0"/>
                </a:lnTo>
                <a:lnTo>
                  <a:pt x="2369246" y="0"/>
                </a:lnTo>
                <a:lnTo>
                  <a:pt x="2377662" y="0"/>
                </a:lnTo>
                <a:lnTo>
                  <a:pt x="2387973" y="0"/>
                </a:lnTo>
                <a:lnTo>
                  <a:pt x="2433122" y="0"/>
                </a:lnTo>
                <a:lnTo>
                  <a:pt x="2448040" y="0"/>
                </a:lnTo>
                <a:lnTo>
                  <a:pt x="2456457" y="0"/>
                </a:lnTo>
                <a:lnTo>
                  <a:pt x="2501605" y="0"/>
                </a:lnTo>
                <a:lnTo>
                  <a:pt x="2511917" y="0"/>
                </a:lnTo>
                <a:lnTo>
                  <a:pt x="2536496" y="0"/>
                </a:lnTo>
                <a:lnTo>
                  <a:pt x="2580400" y="0"/>
                </a:lnTo>
                <a:lnTo>
                  <a:pt x="2600372" y="0"/>
                </a:lnTo>
                <a:lnTo>
                  <a:pt x="2615291" y="0"/>
                </a:lnTo>
                <a:lnTo>
                  <a:pt x="2668856" y="0"/>
                </a:lnTo>
                <a:lnTo>
                  <a:pt x="2679167" y="0"/>
                </a:lnTo>
                <a:lnTo>
                  <a:pt x="2713380" y="0"/>
                </a:lnTo>
                <a:lnTo>
                  <a:pt x="2747650" y="0"/>
                </a:lnTo>
                <a:lnTo>
                  <a:pt x="2777256" y="0"/>
                </a:lnTo>
                <a:lnTo>
                  <a:pt x="2792175" y="0"/>
                </a:lnTo>
                <a:lnTo>
                  <a:pt x="2845740" y="0"/>
                </a:lnTo>
                <a:lnTo>
                  <a:pt x="2856051" y="0"/>
                </a:lnTo>
                <a:lnTo>
                  <a:pt x="2858976" y="0"/>
                </a:lnTo>
                <a:lnTo>
                  <a:pt x="2880630" y="0"/>
                </a:lnTo>
                <a:lnTo>
                  <a:pt x="2922852" y="0"/>
                </a:lnTo>
                <a:lnTo>
                  <a:pt x="2924535" y="0"/>
                </a:lnTo>
                <a:lnTo>
                  <a:pt x="2937771" y="0"/>
                </a:lnTo>
                <a:lnTo>
                  <a:pt x="2944506" y="0"/>
                </a:lnTo>
                <a:lnTo>
                  <a:pt x="2959425" y="0"/>
                </a:lnTo>
                <a:lnTo>
                  <a:pt x="2975118" y="0"/>
                </a:lnTo>
                <a:lnTo>
                  <a:pt x="2991336" y="0"/>
                </a:lnTo>
                <a:lnTo>
                  <a:pt x="3001647" y="0"/>
                </a:lnTo>
                <a:lnTo>
                  <a:pt x="3004574" y="0"/>
                </a:lnTo>
                <a:lnTo>
                  <a:pt x="3012990" y="0"/>
                </a:lnTo>
                <a:lnTo>
                  <a:pt x="3023301" y="0"/>
                </a:lnTo>
                <a:lnTo>
                  <a:pt x="3026226" y="0"/>
                </a:lnTo>
                <a:lnTo>
                  <a:pt x="3038994" y="0"/>
                </a:lnTo>
                <a:lnTo>
                  <a:pt x="3053913" y="0"/>
                </a:lnTo>
                <a:lnTo>
                  <a:pt x="3068450" y="0"/>
                </a:lnTo>
                <a:lnTo>
                  <a:pt x="3070131" y="0"/>
                </a:lnTo>
                <a:lnTo>
                  <a:pt x="3083368" y="0"/>
                </a:lnTo>
                <a:lnTo>
                  <a:pt x="3090102" y="0"/>
                </a:lnTo>
                <a:lnTo>
                  <a:pt x="3091785" y="0"/>
                </a:lnTo>
                <a:lnTo>
                  <a:pt x="3105021" y="0"/>
                </a:lnTo>
                <a:lnTo>
                  <a:pt x="3107478" y="0"/>
                </a:lnTo>
                <a:lnTo>
                  <a:pt x="3117789" y="0"/>
                </a:lnTo>
                <a:lnTo>
                  <a:pt x="3136934" y="0"/>
                </a:lnTo>
                <a:lnTo>
                  <a:pt x="3142368" y="0"/>
                </a:lnTo>
                <a:lnTo>
                  <a:pt x="3147244" y="0"/>
                </a:lnTo>
                <a:lnTo>
                  <a:pt x="3150170" y="0"/>
                </a:lnTo>
                <a:lnTo>
                  <a:pt x="3158586" y="0"/>
                </a:lnTo>
                <a:lnTo>
                  <a:pt x="3168897" y="0"/>
                </a:lnTo>
                <a:lnTo>
                  <a:pt x="3171824" y="0"/>
                </a:lnTo>
                <a:lnTo>
                  <a:pt x="3186273" y="0"/>
                </a:lnTo>
                <a:lnTo>
                  <a:pt x="3206244" y="0"/>
                </a:lnTo>
                <a:lnTo>
                  <a:pt x="3214046" y="0"/>
                </a:lnTo>
                <a:lnTo>
                  <a:pt x="3215728" y="0"/>
                </a:lnTo>
                <a:lnTo>
                  <a:pt x="3221163" y="0"/>
                </a:lnTo>
                <a:lnTo>
                  <a:pt x="3228964" y="0"/>
                </a:lnTo>
                <a:lnTo>
                  <a:pt x="3235700" y="0"/>
                </a:lnTo>
                <a:lnTo>
                  <a:pt x="3237381" y="0"/>
                </a:lnTo>
                <a:lnTo>
                  <a:pt x="3250618" y="0"/>
                </a:lnTo>
                <a:lnTo>
                  <a:pt x="3266311" y="0"/>
                </a:lnTo>
                <a:lnTo>
                  <a:pt x="3274728" y="0"/>
                </a:lnTo>
                <a:lnTo>
                  <a:pt x="3282529" y="0"/>
                </a:lnTo>
                <a:lnTo>
                  <a:pt x="3285039" y="0"/>
                </a:lnTo>
                <a:lnTo>
                  <a:pt x="3292840" y="0"/>
                </a:lnTo>
                <a:lnTo>
                  <a:pt x="3304184" y="0"/>
                </a:lnTo>
                <a:lnTo>
                  <a:pt x="3314495" y="0"/>
                </a:lnTo>
                <a:lnTo>
                  <a:pt x="3317420" y="0"/>
                </a:lnTo>
                <a:lnTo>
                  <a:pt x="3330188" y="0"/>
                </a:lnTo>
                <a:lnTo>
                  <a:pt x="3345106" y="0"/>
                </a:lnTo>
                <a:lnTo>
                  <a:pt x="3353523" y="0"/>
                </a:lnTo>
                <a:lnTo>
                  <a:pt x="3361324" y="0"/>
                </a:lnTo>
                <a:lnTo>
                  <a:pt x="3381296" y="0"/>
                </a:lnTo>
                <a:lnTo>
                  <a:pt x="3382978" y="0"/>
                </a:lnTo>
                <a:lnTo>
                  <a:pt x="3396214" y="0"/>
                </a:lnTo>
                <a:lnTo>
                  <a:pt x="3398671" y="0"/>
                </a:lnTo>
                <a:lnTo>
                  <a:pt x="3408982" y="0"/>
                </a:lnTo>
                <a:lnTo>
                  <a:pt x="3433561" y="0"/>
                </a:lnTo>
                <a:lnTo>
                  <a:pt x="3449780" y="0"/>
                </a:lnTo>
                <a:lnTo>
                  <a:pt x="3460090" y="0"/>
                </a:lnTo>
                <a:lnTo>
                  <a:pt x="3477466" y="0"/>
                </a:lnTo>
                <a:lnTo>
                  <a:pt x="3494304" y="0"/>
                </a:lnTo>
                <a:lnTo>
                  <a:pt x="3497437" y="0"/>
                </a:lnTo>
                <a:lnTo>
                  <a:pt x="3512356" y="0"/>
                </a:lnTo>
                <a:lnTo>
                  <a:pt x="3528574" y="0"/>
                </a:lnTo>
                <a:lnTo>
                  <a:pt x="3558180" y="0"/>
                </a:lnTo>
                <a:lnTo>
                  <a:pt x="3565921" y="0"/>
                </a:lnTo>
                <a:lnTo>
                  <a:pt x="3573099" y="0"/>
                </a:lnTo>
                <a:lnTo>
                  <a:pt x="3576232" y="0"/>
                </a:lnTo>
                <a:lnTo>
                  <a:pt x="3610446" y="0"/>
                </a:lnTo>
                <a:lnTo>
                  <a:pt x="3626664" y="0"/>
                </a:lnTo>
                <a:lnTo>
                  <a:pt x="3636975" y="0"/>
                </a:lnTo>
                <a:lnTo>
                  <a:pt x="3644716" y="0"/>
                </a:lnTo>
                <a:lnTo>
                  <a:pt x="3661554" y="0"/>
                </a:lnTo>
                <a:lnTo>
                  <a:pt x="3674322" y="0"/>
                </a:lnTo>
                <a:lnTo>
                  <a:pt x="3689241" y="0"/>
                </a:lnTo>
                <a:lnTo>
                  <a:pt x="3705459" y="0"/>
                </a:lnTo>
                <a:lnTo>
                  <a:pt x="3725430" y="0"/>
                </a:lnTo>
                <a:lnTo>
                  <a:pt x="3740349" y="0"/>
                </a:lnTo>
                <a:lnTo>
                  <a:pt x="3742806" y="0"/>
                </a:lnTo>
                <a:lnTo>
                  <a:pt x="3753117" y="0"/>
                </a:lnTo>
                <a:lnTo>
                  <a:pt x="3756042" y="0"/>
                </a:lnTo>
                <a:lnTo>
                  <a:pt x="3777696" y="0"/>
                </a:lnTo>
                <a:lnTo>
                  <a:pt x="3785497" y="0"/>
                </a:lnTo>
                <a:lnTo>
                  <a:pt x="3793914" y="0"/>
                </a:lnTo>
                <a:lnTo>
                  <a:pt x="3804225" y="0"/>
                </a:lnTo>
                <a:lnTo>
                  <a:pt x="3819918" y="0"/>
                </a:lnTo>
                <a:lnTo>
                  <a:pt x="3821601" y="0"/>
                </a:lnTo>
                <a:lnTo>
                  <a:pt x="3834837" y="0"/>
                </a:lnTo>
                <a:lnTo>
                  <a:pt x="3841572" y="0"/>
                </a:lnTo>
                <a:lnTo>
                  <a:pt x="3849373" y="0"/>
                </a:lnTo>
                <a:lnTo>
                  <a:pt x="3856491" y="0"/>
                </a:lnTo>
                <a:lnTo>
                  <a:pt x="3864292" y="0"/>
                </a:lnTo>
                <a:lnTo>
                  <a:pt x="3872709" y="0"/>
                </a:lnTo>
                <a:lnTo>
                  <a:pt x="3888402" y="0"/>
                </a:lnTo>
                <a:lnTo>
                  <a:pt x="3888921" y="0"/>
                </a:lnTo>
                <a:lnTo>
                  <a:pt x="3743325" y="582384"/>
                </a:lnTo>
                <a:lnTo>
                  <a:pt x="3742806" y="582384"/>
                </a:lnTo>
                <a:lnTo>
                  <a:pt x="3727113" y="582384"/>
                </a:lnTo>
                <a:lnTo>
                  <a:pt x="3718696" y="582384"/>
                </a:lnTo>
                <a:lnTo>
                  <a:pt x="3710895" y="582384"/>
                </a:lnTo>
                <a:lnTo>
                  <a:pt x="3703777" y="582384"/>
                </a:lnTo>
                <a:lnTo>
                  <a:pt x="3695976" y="582384"/>
                </a:lnTo>
                <a:lnTo>
                  <a:pt x="3689241" y="582384"/>
                </a:lnTo>
                <a:lnTo>
                  <a:pt x="3676005" y="582384"/>
                </a:lnTo>
                <a:lnTo>
                  <a:pt x="3674322" y="582384"/>
                </a:lnTo>
                <a:lnTo>
                  <a:pt x="3658629" y="582384"/>
                </a:lnTo>
                <a:lnTo>
                  <a:pt x="3648318" y="582384"/>
                </a:lnTo>
                <a:lnTo>
                  <a:pt x="3639901" y="582384"/>
                </a:lnTo>
                <a:lnTo>
                  <a:pt x="3632100" y="582384"/>
                </a:lnTo>
                <a:lnTo>
                  <a:pt x="3610446" y="582384"/>
                </a:lnTo>
                <a:lnTo>
                  <a:pt x="3607521" y="582384"/>
                </a:lnTo>
                <a:lnTo>
                  <a:pt x="3597210" y="582384"/>
                </a:lnTo>
                <a:lnTo>
                  <a:pt x="3594753" y="582384"/>
                </a:lnTo>
                <a:lnTo>
                  <a:pt x="3579834" y="582384"/>
                </a:lnTo>
                <a:lnTo>
                  <a:pt x="3559863" y="582384"/>
                </a:lnTo>
                <a:lnTo>
                  <a:pt x="3543645" y="582384"/>
                </a:lnTo>
                <a:lnTo>
                  <a:pt x="3528726" y="582384"/>
                </a:lnTo>
                <a:lnTo>
                  <a:pt x="3515958" y="582384"/>
                </a:lnTo>
                <a:lnTo>
                  <a:pt x="3499120" y="582384"/>
                </a:lnTo>
                <a:lnTo>
                  <a:pt x="3491379" y="582384"/>
                </a:lnTo>
                <a:lnTo>
                  <a:pt x="3481068" y="582384"/>
                </a:lnTo>
                <a:lnTo>
                  <a:pt x="3464850" y="582384"/>
                </a:lnTo>
                <a:lnTo>
                  <a:pt x="3430636" y="582384"/>
                </a:lnTo>
                <a:lnTo>
                  <a:pt x="3427503" y="582384"/>
                </a:lnTo>
                <a:lnTo>
                  <a:pt x="3420325" y="582384"/>
                </a:lnTo>
                <a:lnTo>
                  <a:pt x="3412584" y="582384"/>
                </a:lnTo>
                <a:lnTo>
                  <a:pt x="3382978" y="582384"/>
                </a:lnTo>
                <a:lnTo>
                  <a:pt x="3366760" y="582384"/>
                </a:lnTo>
                <a:lnTo>
                  <a:pt x="3351842" y="582384"/>
                </a:lnTo>
                <a:lnTo>
                  <a:pt x="3348708" y="582384"/>
                </a:lnTo>
                <a:lnTo>
                  <a:pt x="3331870" y="582384"/>
                </a:lnTo>
                <a:lnTo>
                  <a:pt x="3314495" y="582384"/>
                </a:lnTo>
                <a:lnTo>
                  <a:pt x="3304184" y="582384"/>
                </a:lnTo>
                <a:lnTo>
                  <a:pt x="3287966" y="582384"/>
                </a:lnTo>
                <a:lnTo>
                  <a:pt x="3263386" y="582384"/>
                </a:lnTo>
                <a:lnTo>
                  <a:pt x="3253075" y="582384"/>
                </a:lnTo>
                <a:lnTo>
                  <a:pt x="3250618" y="582384"/>
                </a:lnTo>
                <a:lnTo>
                  <a:pt x="3237383" y="582384"/>
                </a:lnTo>
                <a:lnTo>
                  <a:pt x="3235700" y="582384"/>
                </a:lnTo>
                <a:lnTo>
                  <a:pt x="3215728" y="582384"/>
                </a:lnTo>
                <a:lnTo>
                  <a:pt x="3207927" y="582384"/>
                </a:lnTo>
                <a:lnTo>
                  <a:pt x="3199510" y="582384"/>
                </a:lnTo>
                <a:lnTo>
                  <a:pt x="3184592" y="582384"/>
                </a:lnTo>
                <a:lnTo>
                  <a:pt x="3171824" y="582384"/>
                </a:lnTo>
                <a:lnTo>
                  <a:pt x="3168898" y="582384"/>
                </a:lnTo>
                <a:lnTo>
                  <a:pt x="3158588" y="582384"/>
                </a:lnTo>
                <a:lnTo>
                  <a:pt x="3147244" y="582384"/>
                </a:lnTo>
                <a:lnTo>
                  <a:pt x="3139443" y="582384"/>
                </a:lnTo>
                <a:lnTo>
                  <a:pt x="3136934" y="582384"/>
                </a:lnTo>
                <a:lnTo>
                  <a:pt x="3129132" y="582384"/>
                </a:lnTo>
                <a:lnTo>
                  <a:pt x="3120716" y="582384"/>
                </a:lnTo>
                <a:lnTo>
                  <a:pt x="3105023" y="582384"/>
                </a:lnTo>
                <a:lnTo>
                  <a:pt x="3091785" y="582384"/>
                </a:lnTo>
                <a:lnTo>
                  <a:pt x="3090104" y="582384"/>
                </a:lnTo>
                <a:lnTo>
                  <a:pt x="3083368" y="582384"/>
                </a:lnTo>
                <a:lnTo>
                  <a:pt x="3075567" y="582384"/>
                </a:lnTo>
                <a:lnTo>
                  <a:pt x="3070132" y="582384"/>
                </a:lnTo>
                <a:lnTo>
                  <a:pt x="3068450" y="582384"/>
                </a:lnTo>
                <a:lnTo>
                  <a:pt x="3060648" y="582384"/>
                </a:lnTo>
                <a:lnTo>
                  <a:pt x="3040677" y="582384"/>
                </a:lnTo>
                <a:lnTo>
                  <a:pt x="3026228" y="582384"/>
                </a:lnTo>
                <a:lnTo>
                  <a:pt x="3023301" y="582384"/>
                </a:lnTo>
                <a:lnTo>
                  <a:pt x="3012990" y="582384"/>
                </a:lnTo>
                <a:lnTo>
                  <a:pt x="3004574" y="582384"/>
                </a:lnTo>
                <a:lnTo>
                  <a:pt x="3001648" y="582384"/>
                </a:lnTo>
                <a:lnTo>
                  <a:pt x="2996772" y="582384"/>
                </a:lnTo>
                <a:lnTo>
                  <a:pt x="2991338" y="582384"/>
                </a:lnTo>
                <a:lnTo>
                  <a:pt x="2972193" y="582384"/>
                </a:lnTo>
                <a:lnTo>
                  <a:pt x="2961882" y="582384"/>
                </a:lnTo>
                <a:lnTo>
                  <a:pt x="2959425" y="582384"/>
                </a:lnTo>
                <a:lnTo>
                  <a:pt x="2946189" y="582384"/>
                </a:lnTo>
                <a:lnTo>
                  <a:pt x="2944506" y="582384"/>
                </a:lnTo>
                <a:lnTo>
                  <a:pt x="2937772" y="582384"/>
                </a:lnTo>
                <a:lnTo>
                  <a:pt x="2924535" y="582384"/>
                </a:lnTo>
                <a:lnTo>
                  <a:pt x="2922853" y="582384"/>
                </a:lnTo>
                <a:lnTo>
                  <a:pt x="2908317" y="582384"/>
                </a:lnTo>
                <a:lnTo>
                  <a:pt x="2893398" y="582384"/>
                </a:lnTo>
                <a:lnTo>
                  <a:pt x="2880630" y="582384"/>
                </a:lnTo>
                <a:lnTo>
                  <a:pt x="2877705" y="582384"/>
                </a:lnTo>
                <a:lnTo>
                  <a:pt x="2867394" y="582384"/>
                </a:lnTo>
                <a:lnTo>
                  <a:pt x="2858977" y="582384"/>
                </a:lnTo>
                <a:lnTo>
                  <a:pt x="2856051" y="582384"/>
                </a:lnTo>
                <a:lnTo>
                  <a:pt x="2845740" y="582384"/>
                </a:lnTo>
                <a:lnTo>
                  <a:pt x="2829522" y="582384"/>
                </a:lnTo>
                <a:lnTo>
                  <a:pt x="2813829" y="582384"/>
                </a:lnTo>
                <a:lnTo>
                  <a:pt x="2798910" y="582384"/>
                </a:lnTo>
                <a:lnTo>
                  <a:pt x="2792175" y="582384"/>
                </a:lnTo>
                <a:lnTo>
                  <a:pt x="2778939" y="582384"/>
                </a:lnTo>
                <a:lnTo>
                  <a:pt x="2777256" y="582384"/>
                </a:lnTo>
                <a:lnTo>
                  <a:pt x="2735034" y="582384"/>
                </a:lnTo>
                <a:lnTo>
                  <a:pt x="2713380" y="582384"/>
                </a:lnTo>
                <a:lnTo>
                  <a:pt x="2710455" y="582384"/>
                </a:lnTo>
                <a:lnTo>
                  <a:pt x="2700144" y="582384"/>
                </a:lnTo>
                <a:lnTo>
                  <a:pt x="2646579" y="582384"/>
                </a:lnTo>
                <a:lnTo>
                  <a:pt x="2631660" y="582384"/>
                </a:lnTo>
                <a:lnTo>
                  <a:pt x="2602055" y="582384"/>
                </a:lnTo>
                <a:lnTo>
                  <a:pt x="2567784" y="582384"/>
                </a:lnTo>
                <a:lnTo>
                  <a:pt x="2533571" y="582384"/>
                </a:lnTo>
                <a:lnTo>
                  <a:pt x="2523260" y="582384"/>
                </a:lnTo>
                <a:lnTo>
                  <a:pt x="2469695" y="582384"/>
                </a:lnTo>
                <a:lnTo>
                  <a:pt x="2454776" y="582384"/>
                </a:lnTo>
                <a:lnTo>
                  <a:pt x="2434804" y="582384"/>
                </a:lnTo>
                <a:lnTo>
                  <a:pt x="2390900" y="582384"/>
                </a:lnTo>
                <a:lnTo>
                  <a:pt x="2366320" y="582384"/>
                </a:lnTo>
                <a:lnTo>
                  <a:pt x="2356010" y="582384"/>
                </a:lnTo>
                <a:lnTo>
                  <a:pt x="2310861" y="582384"/>
                </a:lnTo>
                <a:lnTo>
                  <a:pt x="2302444" y="582384"/>
                </a:lnTo>
                <a:lnTo>
                  <a:pt x="2287526" y="582384"/>
                </a:lnTo>
                <a:lnTo>
                  <a:pt x="2242377" y="582384"/>
                </a:lnTo>
                <a:lnTo>
                  <a:pt x="2232066" y="582384"/>
                </a:lnTo>
                <a:lnTo>
                  <a:pt x="2223650" y="582384"/>
                </a:lnTo>
                <a:lnTo>
                  <a:pt x="2201992" y="582384"/>
                </a:lnTo>
                <a:lnTo>
                  <a:pt x="2178501" y="582384"/>
                </a:lnTo>
                <a:lnTo>
                  <a:pt x="2163583" y="582384"/>
                </a:lnTo>
                <a:lnTo>
                  <a:pt x="2143611" y="582384"/>
                </a:lnTo>
                <a:lnTo>
                  <a:pt x="2133509" y="582384"/>
                </a:lnTo>
                <a:lnTo>
                  <a:pt x="2123198" y="582384"/>
                </a:lnTo>
                <a:lnTo>
                  <a:pt x="2099706" y="582384"/>
                </a:lnTo>
                <a:lnTo>
                  <a:pt x="2075127" y="582384"/>
                </a:lnTo>
                <a:lnTo>
                  <a:pt x="2069633" y="582384"/>
                </a:lnTo>
                <a:lnTo>
                  <a:pt x="2064816" y="582384"/>
                </a:lnTo>
                <a:lnTo>
                  <a:pt x="2054714" y="582384"/>
                </a:lnTo>
                <a:lnTo>
                  <a:pt x="2034742" y="582384"/>
                </a:lnTo>
                <a:lnTo>
                  <a:pt x="2011251" y="582384"/>
                </a:lnTo>
                <a:lnTo>
                  <a:pt x="1996332" y="582384"/>
                </a:lnTo>
                <a:lnTo>
                  <a:pt x="1990838" y="582384"/>
                </a:lnTo>
                <a:lnTo>
                  <a:pt x="1966258" y="582384"/>
                </a:lnTo>
                <a:lnTo>
                  <a:pt x="1955948" y="582384"/>
                </a:lnTo>
                <a:lnTo>
                  <a:pt x="1932456" y="582384"/>
                </a:lnTo>
                <a:lnTo>
                  <a:pt x="1910799" y="582384"/>
                </a:lnTo>
                <a:lnTo>
                  <a:pt x="1902382" y="582384"/>
                </a:lnTo>
                <a:lnTo>
                  <a:pt x="1887464" y="582384"/>
                </a:lnTo>
                <a:lnTo>
                  <a:pt x="1842315" y="582384"/>
                </a:lnTo>
                <a:lnTo>
                  <a:pt x="1832004" y="582384"/>
                </a:lnTo>
                <a:lnTo>
                  <a:pt x="1823588" y="582384"/>
                </a:lnTo>
                <a:lnTo>
                  <a:pt x="1778439" y="582384"/>
                </a:lnTo>
                <a:lnTo>
                  <a:pt x="1763520" y="582384"/>
                </a:lnTo>
                <a:lnTo>
                  <a:pt x="1743549" y="582384"/>
                </a:lnTo>
                <a:lnTo>
                  <a:pt x="1699644" y="582384"/>
                </a:lnTo>
                <a:lnTo>
                  <a:pt x="1675065" y="582384"/>
                </a:lnTo>
                <a:lnTo>
                  <a:pt x="1664754" y="582384"/>
                </a:lnTo>
                <a:lnTo>
                  <a:pt x="1611189" y="582384"/>
                </a:lnTo>
                <a:lnTo>
                  <a:pt x="1596270" y="582384"/>
                </a:lnTo>
                <a:lnTo>
                  <a:pt x="1566665" y="582384"/>
                </a:lnTo>
                <a:lnTo>
                  <a:pt x="1532394" y="582384"/>
                </a:lnTo>
                <a:lnTo>
                  <a:pt x="1498181" y="582384"/>
                </a:lnTo>
                <a:lnTo>
                  <a:pt x="1487870" y="582384"/>
                </a:lnTo>
                <a:lnTo>
                  <a:pt x="1434304" y="582384"/>
                </a:lnTo>
                <a:lnTo>
                  <a:pt x="1419386" y="582384"/>
                </a:lnTo>
                <a:lnTo>
                  <a:pt x="1399414" y="582384"/>
                </a:lnTo>
                <a:lnTo>
                  <a:pt x="1355510" y="582384"/>
                </a:lnTo>
                <a:lnTo>
                  <a:pt x="1330930" y="582384"/>
                </a:lnTo>
                <a:lnTo>
                  <a:pt x="1320620" y="582384"/>
                </a:lnTo>
                <a:lnTo>
                  <a:pt x="1304927" y="582384"/>
                </a:lnTo>
                <a:lnTo>
                  <a:pt x="1275471" y="582384"/>
                </a:lnTo>
                <a:lnTo>
                  <a:pt x="1267054" y="582384"/>
                </a:lnTo>
                <a:lnTo>
                  <a:pt x="1252135" y="582384"/>
                </a:lnTo>
                <a:lnTo>
                  <a:pt x="1236443" y="582384"/>
                </a:lnTo>
                <a:lnTo>
                  <a:pt x="1226132" y="582384"/>
                </a:lnTo>
                <a:lnTo>
                  <a:pt x="1206987" y="582384"/>
                </a:lnTo>
                <a:lnTo>
                  <a:pt x="1196676" y="582384"/>
                </a:lnTo>
                <a:lnTo>
                  <a:pt x="1188259" y="582384"/>
                </a:lnTo>
                <a:lnTo>
                  <a:pt x="1172567" y="582384"/>
                </a:lnTo>
                <a:lnTo>
                  <a:pt x="1157648" y="582384"/>
                </a:lnTo>
                <a:lnTo>
                  <a:pt x="1143111" y="582384"/>
                </a:lnTo>
                <a:lnTo>
                  <a:pt x="1137676" y="582384"/>
                </a:lnTo>
                <a:lnTo>
                  <a:pt x="1128192" y="582384"/>
                </a:lnTo>
                <a:lnTo>
                  <a:pt x="1108221" y="582384"/>
                </a:lnTo>
                <a:lnTo>
                  <a:pt x="1093772" y="582384"/>
                </a:lnTo>
                <a:lnTo>
                  <a:pt x="1069192" y="582384"/>
                </a:lnTo>
                <a:lnTo>
                  <a:pt x="1064316" y="582384"/>
                </a:lnTo>
                <a:lnTo>
                  <a:pt x="1058882" y="582384"/>
                </a:lnTo>
                <a:lnTo>
                  <a:pt x="1039737" y="582384"/>
                </a:lnTo>
                <a:lnTo>
                  <a:pt x="1029426" y="582384"/>
                </a:lnTo>
                <a:lnTo>
                  <a:pt x="1013733" y="582384"/>
                </a:lnTo>
                <a:lnTo>
                  <a:pt x="1005316" y="582384"/>
                </a:lnTo>
                <a:lnTo>
                  <a:pt x="990398" y="582384"/>
                </a:lnTo>
                <a:lnTo>
                  <a:pt x="975861" y="582384"/>
                </a:lnTo>
                <a:lnTo>
                  <a:pt x="960942" y="582384"/>
                </a:lnTo>
                <a:lnTo>
                  <a:pt x="945249" y="582384"/>
                </a:lnTo>
                <a:lnTo>
                  <a:pt x="934938" y="582384"/>
                </a:lnTo>
                <a:lnTo>
                  <a:pt x="926522" y="582384"/>
                </a:lnTo>
                <a:lnTo>
                  <a:pt x="897066" y="582384"/>
                </a:lnTo>
                <a:lnTo>
                  <a:pt x="881373" y="582384"/>
                </a:lnTo>
                <a:lnTo>
                  <a:pt x="866455" y="582384"/>
                </a:lnTo>
                <a:lnTo>
                  <a:pt x="846483" y="582384"/>
                </a:lnTo>
                <a:lnTo>
                  <a:pt x="802579" y="582384"/>
                </a:lnTo>
                <a:lnTo>
                  <a:pt x="777999" y="582384"/>
                </a:lnTo>
                <a:lnTo>
                  <a:pt x="767688" y="582384"/>
                </a:lnTo>
                <a:lnTo>
                  <a:pt x="714123" y="582384"/>
                </a:lnTo>
                <a:lnTo>
                  <a:pt x="699204" y="582384"/>
                </a:lnTo>
                <a:lnTo>
                  <a:pt x="669599" y="582384"/>
                </a:lnTo>
                <a:lnTo>
                  <a:pt x="635328" y="582384"/>
                </a:lnTo>
                <a:lnTo>
                  <a:pt x="601115" y="582384"/>
                </a:lnTo>
                <a:lnTo>
                  <a:pt x="590804" y="582384"/>
                </a:lnTo>
                <a:lnTo>
                  <a:pt x="537239" y="582384"/>
                </a:lnTo>
                <a:lnTo>
                  <a:pt x="522320" y="582384"/>
                </a:lnTo>
                <a:lnTo>
                  <a:pt x="502348" y="582384"/>
                </a:lnTo>
                <a:lnTo>
                  <a:pt x="458444" y="582384"/>
                </a:lnTo>
                <a:lnTo>
                  <a:pt x="433864" y="582384"/>
                </a:lnTo>
                <a:lnTo>
                  <a:pt x="423554" y="582384"/>
                </a:lnTo>
                <a:lnTo>
                  <a:pt x="378405" y="582384"/>
                </a:lnTo>
                <a:lnTo>
                  <a:pt x="369989" y="582384"/>
                </a:lnTo>
                <a:lnTo>
                  <a:pt x="355070" y="582384"/>
                </a:lnTo>
                <a:lnTo>
                  <a:pt x="309921" y="582384"/>
                </a:lnTo>
                <a:lnTo>
                  <a:pt x="299611" y="582384"/>
                </a:lnTo>
                <a:lnTo>
                  <a:pt x="291194" y="582384"/>
                </a:lnTo>
                <a:lnTo>
                  <a:pt x="246045" y="582384"/>
                </a:lnTo>
                <a:lnTo>
                  <a:pt x="231126" y="582384"/>
                </a:lnTo>
                <a:lnTo>
                  <a:pt x="211155" y="582384"/>
                </a:lnTo>
                <a:lnTo>
                  <a:pt x="167250" y="582384"/>
                </a:lnTo>
                <a:lnTo>
                  <a:pt x="142671" y="582384"/>
                </a:lnTo>
                <a:lnTo>
                  <a:pt x="132360" y="582384"/>
                </a:lnTo>
                <a:lnTo>
                  <a:pt x="78795" y="582384"/>
                </a:lnTo>
                <a:lnTo>
                  <a:pt x="63876" y="582384"/>
                </a:lnTo>
                <a:lnTo>
                  <a:pt x="0" y="5823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387383" y="1669758"/>
            <a:ext cx="527685" cy="817245"/>
          </a:xfrm>
          <a:custGeom>
            <a:avLst/>
            <a:gdLst>
              <a:gd name="connsiteX0" fmla="*/ 167467 w 602715"/>
              <a:gd name="connsiteY0" fmla="*/ 0 h 669866"/>
              <a:gd name="connsiteX1" fmla="*/ 240938 w 602715"/>
              <a:gd name="connsiteY1" fmla="*/ 0 h 669866"/>
              <a:gd name="connsiteX2" fmla="*/ 258098 w 602715"/>
              <a:gd name="connsiteY2" fmla="*/ 0 h 669866"/>
              <a:gd name="connsiteX3" fmla="*/ 319710 w 602715"/>
              <a:gd name="connsiteY3" fmla="*/ 0 h 669866"/>
              <a:gd name="connsiteX4" fmla="*/ 331569 w 602715"/>
              <a:gd name="connsiteY4" fmla="*/ 0 h 669866"/>
              <a:gd name="connsiteX5" fmla="*/ 359841 w 602715"/>
              <a:gd name="connsiteY5" fmla="*/ 0 h 669866"/>
              <a:gd name="connsiteX6" fmla="*/ 410341 w 602715"/>
              <a:gd name="connsiteY6" fmla="*/ 0 h 669866"/>
              <a:gd name="connsiteX7" fmla="*/ 433312 w 602715"/>
              <a:gd name="connsiteY7" fmla="*/ 0 h 669866"/>
              <a:gd name="connsiteX8" fmla="*/ 450472 w 602715"/>
              <a:gd name="connsiteY8" fmla="*/ 0 h 669866"/>
              <a:gd name="connsiteX9" fmla="*/ 512084 w 602715"/>
              <a:gd name="connsiteY9" fmla="*/ 0 h 669866"/>
              <a:gd name="connsiteX10" fmla="*/ 523943 w 602715"/>
              <a:gd name="connsiteY10" fmla="*/ 0 h 669866"/>
              <a:gd name="connsiteX11" fmla="*/ 602715 w 602715"/>
              <a:gd name="connsiteY11" fmla="*/ 0 h 669866"/>
              <a:gd name="connsiteX12" fmla="*/ 435248 w 602715"/>
              <a:gd name="connsiteY12" fmla="*/ 669866 h 669866"/>
              <a:gd name="connsiteX13" fmla="*/ 356476 w 602715"/>
              <a:gd name="connsiteY13" fmla="*/ 669866 h 669866"/>
              <a:gd name="connsiteX14" fmla="*/ 344617 w 602715"/>
              <a:gd name="connsiteY14" fmla="*/ 669866 h 669866"/>
              <a:gd name="connsiteX15" fmla="*/ 283005 w 602715"/>
              <a:gd name="connsiteY15" fmla="*/ 669866 h 669866"/>
              <a:gd name="connsiteX16" fmla="*/ 265845 w 602715"/>
              <a:gd name="connsiteY16" fmla="*/ 669866 h 669866"/>
              <a:gd name="connsiteX17" fmla="*/ 242874 w 602715"/>
              <a:gd name="connsiteY17" fmla="*/ 669866 h 669866"/>
              <a:gd name="connsiteX18" fmla="*/ 192374 w 602715"/>
              <a:gd name="connsiteY18" fmla="*/ 669866 h 669866"/>
              <a:gd name="connsiteX19" fmla="*/ 164102 w 602715"/>
              <a:gd name="connsiteY19" fmla="*/ 669866 h 669866"/>
              <a:gd name="connsiteX20" fmla="*/ 152243 w 602715"/>
              <a:gd name="connsiteY20" fmla="*/ 669866 h 669866"/>
              <a:gd name="connsiteX21" fmla="*/ 90631 w 602715"/>
              <a:gd name="connsiteY21" fmla="*/ 669866 h 669866"/>
              <a:gd name="connsiteX22" fmla="*/ 73471 w 602715"/>
              <a:gd name="connsiteY22" fmla="*/ 669866 h 669866"/>
              <a:gd name="connsiteX23" fmla="*/ 0 w 602715"/>
              <a:gd name="connsiteY23" fmla="*/ 669866 h 66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2715" h="669866">
                <a:moveTo>
                  <a:pt x="167467" y="0"/>
                </a:moveTo>
                <a:lnTo>
                  <a:pt x="240938" y="0"/>
                </a:lnTo>
                <a:lnTo>
                  <a:pt x="258098" y="0"/>
                </a:lnTo>
                <a:lnTo>
                  <a:pt x="319710" y="0"/>
                </a:lnTo>
                <a:lnTo>
                  <a:pt x="331569" y="0"/>
                </a:lnTo>
                <a:lnTo>
                  <a:pt x="359841" y="0"/>
                </a:lnTo>
                <a:lnTo>
                  <a:pt x="410341" y="0"/>
                </a:lnTo>
                <a:lnTo>
                  <a:pt x="433312" y="0"/>
                </a:lnTo>
                <a:lnTo>
                  <a:pt x="450472" y="0"/>
                </a:lnTo>
                <a:lnTo>
                  <a:pt x="512084" y="0"/>
                </a:lnTo>
                <a:lnTo>
                  <a:pt x="523943" y="0"/>
                </a:lnTo>
                <a:lnTo>
                  <a:pt x="602715" y="0"/>
                </a:lnTo>
                <a:lnTo>
                  <a:pt x="435248" y="669866"/>
                </a:lnTo>
                <a:lnTo>
                  <a:pt x="356476" y="669866"/>
                </a:lnTo>
                <a:lnTo>
                  <a:pt x="344617" y="669866"/>
                </a:lnTo>
                <a:lnTo>
                  <a:pt x="283005" y="669866"/>
                </a:lnTo>
                <a:lnTo>
                  <a:pt x="265845" y="669866"/>
                </a:lnTo>
                <a:lnTo>
                  <a:pt x="242874" y="669866"/>
                </a:lnTo>
                <a:lnTo>
                  <a:pt x="192374" y="669866"/>
                </a:lnTo>
                <a:lnTo>
                  <a:pt x="164102" y="669866"/>
                </a:lnTo>
                <a:lnTo>
                  <a:pt x="152243" y="669866"/>
                </a:lnTo>
                <a:lnTo>
                  <a:pt x="90631" y="669866"/>
                </a:lnTo>
                <a:lnTo>
                  <a:pt x="73471" y="669866"/>
                </a:lnTo>
                <a:lnTo>
                  <a:pt x="0" y="669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3549878" y="2755073"/>
            <a:ext cx="5425440" cy="657225"/>
          </a:xfrm>
          <a:custGeom>
            <a:avLst/>
            <a:gdLst>
              <a:gd name="connsiteX0" fmla="*/ 145596 w 3888921"/>
              <a:gd name="connsiteY0" fmla="*/ 0 h 582384"/>
              <a:gd name="connsiteX1" fmla="*/ 209472 w 3888921"/>
              <a:gd name="connsiteY1" fmla="*/ 0 h 582384"/>
              <a:gd name="connsiteX2" fmla="*/ 224391 w 3888921"/>
              <a:gd name="connsiteY2" fmla="*/ 0 h 582384"/>
              <a:gd name="connsiteX3" fmla="*/ 277956 w 3888921"/>
              <a:gd name="connsiteY3" fmla="*/ 0 h 582384"/>
              <a:gd name="connsiteX4" fmla="*/ 288267 w 3888921"/>
              <a:gd name="connsiteY4" fmla="*/ 0 h 582384"/>
              <a:gd name="connsiteX5" fmla="*/ 312846 w 3888921"/>
              <a:gd name="connsiteY5" fmla="*/ 0 h 582384"/>
              <a:gd name="connsiteX6" fmla="*/ 356751 w 3888921"/>
              <a:gd name="connsiteY6" fmla="*/ 0 h 582384"/>
              <a:gd name="connsiteX7" fmla="*/ 376723 w 3888921"/>
              <a:gd name="connsiteY7" fmla="*/ 0 h 582384"/>
              <a:gd name="connsiteX8" fmla="*/ 391641 w 3888921"/>
              <a:gd name="connsiteY8" fmla="*/ 0 h 582384"/>
              <a:gd name="connsiteX9" fmla="*/ 436790 w 3888921"/>
              <a:gd name="connsiteY9" fmla="*/ 0 h 582384"/>
              <a:gd name="connsiteX10" fmla="*/ 445206 w 3888921"/>
              <a:gd name="connsiteY10" fmla="*/ 0 h 582384"/>
              <a:gd name="connsiteX11" fmla="*/ 455517 w 3888921"/>
              <a:gd name="connsiteY11" fmla="*/ 0 h 582384"/>
              <a:gd name="connsiteX12" fmla="*/ 500666 w 3888921"/>
              <a:gd name="connsiteY12" fmla="*/ 0 h 582384"/>
              <a:gd name="connsiteX13" fmla="*/ 515584 w 3888921"/>
              <a:gd name="connsiteY13" fmla="*/ 0 h 582384"/>
              <a:gd name="connsiteX14" fmla="*/ 524001 w 3888921"/>
              <a:gd name="connsiteY14" fmla="*/ 0 h 582384"/>
              <a:gd name="connsiteX15" fmla="*/ 569150 w 3888921"/>
              <a:gd name="connsiteY15" fmla="*/ 0 h 582384"/>
              <a:gd name="connsiteX16" fmla="*/ 579460 w 3888921"/>
              <a:gd name="connsiteY16" fmla="*/ 0 h 582384"/>
              <a:gd name="connsiteX17" fmla="*/ 604040 w 3888921"/>
              <a:gd name="connsiteY17" fmla="*/ 0 h 582384"/>
              <a:gd name="connsiteX18" fmla="*/ 647944 w 3888921"/>
              <a:gd name="connsiteY18" fmla="*/ 0 h 582384"/>
              <a:gd name="connsiteX19" fmla="*/ 667916 w 3888921"/>
              <a:gd name="connsiteY19" fmla="*/ 0 h 582384"/>
              <a:gd name="connsiteX20" fmla="*/ 682835 w 3888921"/>
              <a:gd name="connsiteY20" fmla="*/ 0 h 582384"/>
              <a:gd name="connsiteX21" fmla="*/ 736400 w 3888921"/>
              <a:gd name="connsiteY21" fmla="*/ 0 h 582384"/>
              <a:gd name="connsiteX22" fmla="*/ 746711 w 3888921"/>
              <a:gd name="connsiteY22" fmla="*/ 0 h 582384"/>
              <a:gd name="connsiteX23" fmla="*/ 780924 w 3888921"/>
              <a:gd name="connsiteY23" fmla="*/ 0 h 582384"/>
              <a:gd name="connsiteX24" fmla="*/ 815195 w 3888921"/>
              <a:gd name="connsiteY24" fmla="*/ 0 h 582384"/>
              <a:gd name="connsiteX25" fmla="*/ 844800 w 3888921"/>
              <a:gd name="connsiteY25" fmla="*/ 0 h 582384"/>
              <a:gd name="connsiteX26" fmla="*/ 859719 w 3888921"/>
              <a:gd name="connsiteY26" fmla="*/ 0 h 582384"/>
              <a:gd name="connsiteX27" fmla="*/ 913284 w 3888921"/>
              <a:gd name="connsiteY27" fmla="*/ 0 h 582384"/>
              <a:gd name="connsiteX28" fmla="*/ 923595 w 3888921"/>
              <a:gd name="connsiteY28" fmla="*/ 0 h 582384"/>
              <a:gd name="connsiteX29" fmla="*/ 948174 w 3888921"/>
              <a:gd name="connsiteY29" fmla="*/ 0 h 582384"/>
              <a:gd name="connsiteX30" fmla="*/ 992079 w 3888921"/>
              <a:gd name="connsiteY30" fmla="*/ 0 h 582384"/>
              <a:gd name="connsiteX31" fmla="*/ 1012050 w 3888921"/>
              <a:gd name="connsiteY31" fmla="*/ 0 h 582384"/>
              <a:gd name="connsiteX32" fmla="*/ 1026969 w 3888921"/>
              <a:gd name="connsiteY32" fmla="*/ 0 h 582384"/>
              <a:gd name="connsiteX33" fmla="*/ 1042662 w 3888921"/>
              <a:gd name="connsiteY33" fmla="*/ 0 h 582384"/>
              <a:gd name="connsiteX34" fmla="*/ 1072118 w 3888921"/>
              <a:gd name="connsiteY34" fmla="*/ 0 h 582384"/>
              <a:gd name="connsiteX35" fmla="*/ 1080534 w 3888921"/>
              <a:gd name="connsiteY35" fmla="*/ 0 h 582384"/>
              <a:gd name="connsiteX36" fmla="*/ 1090845 w 3888921"/>
              <a:gd name="connsiteY36" fmla="*/ 0 h 582384"/>
              <a:gd name="connsiteX37" fmla="*/ 1106538 w 3888921"/>
              <a:gd name="connsiteY37" fmla="*/ 0 h 582384"/>
              <a:gd name="connsiteX38" fmla="*/ 1121457 w 3888921"/>
              <a:gd name="connsiteY38" fmla="*/ 0 h 582384"/>
              <a:gd name="connsiteX39" fmla="*/ 1135994 w 3888921"/>
              <a:gd name="connsiteY39" fmla="*/ 0 h 582384"/>
              <a:gd name="connsiteX40" fmla="*/ 1150912 w 3888921"/>
              <a:gd name="connsiteY40" fmla="*/ 0 h 582384"/>
              <a:gd name="connsiteX41" fmla="*/ 1159329 w 3888921"/>
              <a:gd name="connsiteY41" fmla="*/ 0 h 582384"/>
              <a:gd name="connsiteX42" fmla="*/ 1175022 w 3888921"/>
              <a:gd name="connsiteY42" fmla="*/ 0 h 582384"/>
              <a:gd name="connsiteX43" fmla="*/ 1185333 w 3888921"/>
              <a:gd name="connsiteY43" fmla="*/ 0 h 582384"/>
              <a:gd name="connsiteX44" fmla="*/ 1204478 w 3888921"/>
              <a:gd name="connsiteY44" fmla="*/ 0 h 582384"/>
              <a:gd name="connsiteX45" fmla="*/ 1209912 w 3888921"/>
              <a:gd name="connsiteY45" fmla="*/ 0 h 582384"/>
              <a:gd name="connsiteX46" fmla="*/ 1214789 w 3888921"/>
              <a:gd name="connsiteY46" fmla="*/ 0 h 582384"/>
              <a:gd name="connsiteX47" fmla="*/ 1239368 w 3888921"/>
              <a:gd name="connsiteY47" fmla="*/ 0 h 582384"/>
              <a:gd name="connsiteX48" fmla="*/ 1253817 w 3888921"/>
              <a:gd name="connsiteY48" fmla="*/ 0 h 582384"/>
              <a:gd name="connsiteX49" fmla="*/ 1273788 w 3888921"/>
              <a:gd name="connsiteY49" fmla="*/ 0 h 582384"/>
              <a:gd name="connsiteX50" fmla="*/ 1283272 w 3888921"/>
              <a:gd name="connsiteY50" fmla="*/ 0 h 582384"/>
              <a:gd name="connsiteX51" fmla="*/ 1288707 w 3888921"/>
              <a:gd name="connsiteY51" fmla="*/ 0 h 582384"/>
              <a:gd name="connsiteX52" fmla="*/ 1303244 w 3888921"/>
              <a:gd name="connsiteY52" fmla="*/ 0 h 582384"/>
              <a:gd name="connsiteX53" fmla="*/ 1318163 w 3888921"/>
              <a:gd name="connsiteY53" fmla="*/ 0 h 582384"/>
              <a:gd name="connsiteX54" fmla="*/ 1333856 w 3888921"/>
              <a:gd name="connsiteY54" fmla="*/ 0 h 582384"/>
              <a:gd name="connsiteX55" fmla="*/ 1342272 w 3888921"/>
              <a:gd name="connsiteY55" fmla="*/ 0 h 582384"/>
              <a:gd name="connsiteX56" fmla="*/ 1352583 w 3888921"/>
              <a:gd name="connsiteY56" fmla="*/ 0 h 582384"/>
              <a:gd name="connsiteX57" fmla="*/ 1371728 w 3888921"/>
              <a:gd name="connsiteY57" fmla="*/ 0 h 582384"/>
              <a:gd name="connsiteX58" fmla="*/ 1382039 w 3888921"/>
              <a:gd name="connsiteY58" fmla="*/ 0 h 582384"/>
              <a:gd name="connsiteX59" fmla="*/ 1397732 w 3888921"/>
              <a:gd name="connsiteY59" fmla="*/ 0 h 582384"/>
              <a:gd name="connsiteX60" fmla="*/ 1412650 w 3888921"/>
              <a:gd name="connsiteY60" fmla="*/ 0 h 582384"/>
              <a:gd name="connsiteX61" fmla="*/ 1421067 w 3888921"/>
              <a:gd name="connsiteY61" fmla="*/ 0 h 582384"/>
              <a:gd name="connsiteX62" fmla="*/ 1450523 w 3888921"/>
              <a:gd name="connsiteY62" fmla="*/ 0 h 582384"/>
              <a:gd name="connsiteX63" fmla="*/ 1466215 w 3888921"/>
              <a:gd name="connsiteY63" fmla="*/ 0 h 582384"/>
              <a:gd name="connsiteX64" fmla="*/ 1476526 w 3888921"/>
              <a:gd name="connsiteY64" fmla="*/ 0 h 582384"/>
              <a:gd name="connsiteX65" fmla="*/ 1501106 w 3888921"/>
              <a:gd name="connsiteY65" fmla="*/ 0 h 582384"/>
              <a:gd name="connsiteX66" fmla="*/ 1545010 w 3888921"/>
              <a:gd name="connsiteY66" fmla="*/ 0 h 582384"/>
              <a:gd name="connsiteX67" fmla="*/ 1564982 w 3888921"/>
              <a:gd name="connsiteY67" fmla="*/ 0 h 582384"/>
              <a:gd name="connsiteX68" fmla="*/ 1579901 w 3888921"/>
              <a:gd name="connsiteY68" fmla="*/ 0 h 582384"/>
              <a:gd name="connsiteX69" fmla="*/ 1633466 w 3888921"/>
              <a:gd name="connsiteY69" fmla="*/ 0 h 582384"/>
              <a:gd name="connsiteX70" fmla="*/ 1643777 w 3888921"/>
              <a:gd name="connsiteY70" fmla="*/ 0 h 582384"/>
              <a:gd name="connsiteX71" fmla="*/ 1677990 w 3888921"/>
              <a:gd name="connsiteY71" fmla="*/ 0 h 582384"/>
              <a:gd name="connsiteX72" fmla="*/ 1712261 w 3888921"/>
              <a:gd name="connsiteY72" fmla="*/ 0 h 582384"/>
              <a:gd name="connsiteX73" fmla="*/ 1741866 w 3888921"/>
              <a:gd name="connsiteY73" fmla="*/ 0 h 582384"/>
              <a:gd name="connsiteX74" fmla="*/ 1756785 w 3888921"/>
              <a:gd name="connsiteY74" fmla="*/ 0 h 582384"/>
              <a:gd name="connsiteX75" fmla="*/ 1810350 w 3888921"/>
              <a:gd name="connsiteY75" fmla="*/ 0 h 582384"/>
              <a:gd name="connsiteX76" fmla="*/ 1820661 w 3888921"/>
              <a:gd name="connsiteY76" fmla="*/ 0 h 582384"/>
              <a:gd name="connsiteX77" fmla="*/ 1845240 w 3888921"/>
              <a:gd name="connsiteY77" fmla="*/ 0 h 582384"/>
              <a:gd name="connsiteX78" fmla="*/ 1889145 w 3888921"/>
              <a:gd name="connsiteY78" fmla="*/ 0 h 582384"/>
              <a:gd name="connsiteX79" fmla="*/ 1909116 w 3888921"/>
              <a:gd name="connsiteY79" fmla="*/ 0 h 582384"/>
              <a:gd name="connsiteX80" fmla="*/ 1924035 w 3888921"/>
              <a:gd name="connsiteY80" fmla="*/ 0 h 582384"/>
              <a:gd name="connsiteX81" fmla="*/ 1969183 w 3888921"/>
              <a:gd name="connsiteY81" fmla="*/ 0 h 582384"/>
              <a:gd name="connsiteX82" fmla="*/ 1977600 w 3888921"/>
              <a:gd name="connsiteY82" fmla="*/ 0 h 582384"/>
              <a:gd name="connsiteX83" fmla="*/ 1987911 w 3888921"/>
              <a:gd name="connsiteY83" fmla="*/ 0 h 582384"/>
              <a:gd name="connsiteX84" fmla="*/ 2033059 w 3888921"/>
              <a:gd name="connsiteY84" fmla="*/ 0 h 582384"/>
              <a:gd name="connsiteX85" fmla="*/ 2047978 w 3888921"/>
              <a:gd name="connsiteY85" fmla="*/ 0 h 582384"/>
              <a:gd name="connsiteX86" fmla="*/ 2056395 w 3888921"/>
              <a:gd name="connsiteY86" fmla="*/ 0 h 582384"/>
              <a:gd name="connsiteX87" fmla="*/ 2078052 w 3888921"/>
              <a:gd name="connsiteY87" fmla="*/ 0 h 582384"/>
              <a:gd name="connsiteX88" fmla="*/ 2101544 w 3888921"/>
              <a:gd name="connsiteY88" fmla="*/ 0 h 582384"/>
              <a:gd name="connsiteX89" fmla="*/ 2111854 w 3888921"/>
              <a:gd name="connsiteY89" fmla="*/ 0 h 582384"/>
              <a:gd name="connsiteX90" fmla="*/ 2136434 w 3888921"/>
              <a:gd name="connsiteY90" fmla="*/ 0 h 582384"/>
              <a:gd name="connsiteX91" fmla="*/ 2141928 w 3888921"/>
              <a:gd name="connsiteY91" fmla="*/ 0 h 582384"/>
              <a:gd name="connsiteX92" fmla="*/ 2156847 w 3888921"/>
              <a:gd name="connsiteY92" fmla="*/ 0 h 582384"/>
              <a:gd name="connsiteX93" fmla="*/ 2180338 w 3888921"/>
              <a:gd name="connsiteY93" fmla="*/ 0 h 582384"/>
              <a:gd name="connsiteX94" fmla="*/ 2200310 w 3888921"/>
              <a:gd name="connsiteY94" fmla="*/ 0 h 582384"/>
              <a:gd name="connsiteX95" fmla="*/ 2210412 w 3888921"/>
              <a:gd name="connsiteY95" fmla="*/ 0 h 582384"/>
              <a:gd name="connsiteX96" fmla="*/ 2215228 w 3888921"/>
              <a:gd name="connsiteY96" fmla="*/ 0 h 582384"/>
              <a:gd name="connsiteX97" fmla="*/ 2220723 w 3888921"/>
              <a:gd name="connsiteY97" fmla="*/ 0 h 582384"/>
              <a:gd name="connsiteX98" fmla="*/ 2245302 w 3888921"/>
              <a:gd name="connsiteY98" fmla="*/ 0 h 582384"/>
              <a:gd name="connsiteX99" fmla="*/ 2268794 w 3888921"/>
              <a:gd name="connsiteY99" fmla="*/ 0 h 582384"/>
              <a:gd name="connsiteX100" fmla="*/ 2279104 w 3888921"/>
              <a:gd name="connsiteY100" fmla="*/ 0 h 582384"/>
              <a:gd name="connsiteX101" fmla="*/ 2289207 w 3888921"/>
              <a:gd name="connsiteY101" fmla="*/ 0 h 582384"/>
              <a:gd name="connsiteX102" fmla="*/ 2309179 w 3888921"/>
              <a:gd name="connsiteY102" fmla="*/ 0 h 582384"/>
              <a:gd name="connsiteX103" fmla="*/ 2324097 w 3888921"/>
              <a:gd name="connsiteY103" fmla="*/ 0 h 582384"/>
              <a:gd name="connsiteX104" fmla="*/ 2347589 w 3888921"/>
              <a:gd name="connsiteY104" fmla="*/ 0 h 582384"/>
              <a:gd name="connsiteX105" fmla="*/ 2369246 w 3888921"/>
              <a:gd name="connsiteY105" fmla="*/ 0 h 582384"/>
              <a:gd name="connsiteX106" fmla="*/ 2377662 w 3888921"/>
              <a:gd name="connsiteY106" fmla="*/ 0 h 582384"/>
              <a:gd name="connsiteX107" fmla="*/ 2387973 w 3888921"/>
              <a:gd name="connsiteY107" fmla="*/ 0 h 582384"/>
              <a:gd name="connsiteX108" fmla="*/ 2433122 w 3888921"/>
              <a:gd name="connsiteY108" fmla="*/ 0 h 582384"/>
              <a:gd name="connsiteX109" fmla="*/ 2448040 w 3888921"/>
              <a:gd name="connsiteY109" fmla="*/ 0 h 582384"/>
              <a:gd name="connsiteX110" fmla="*/ 2456457 w 3888921"/>
              <a:gd name="connsiteY110" fmla="*/ 0 h 582384"/>
              <a:gd name="connsiteX111" fmla="*/ 2501605 w 3888921"/>
              <a:gd name="connsiteY111" fmla="*/ 0 h 582384"/>
              <a:gd name="connsiteX112" fmla="*/ 2511917 w 3888921"/>
              <a:gd name="connsiteY112" fmla="*/ 0 h 582384"/>
              <a:gd name="connsiteX113" fmla="*/ 2536496 w 3888921"/>
              <a:gd name="connsiteY113" fmla="*/ 0 h 582384"/>
              <a:gd name="connsiteX114" fmla="*/ 2580400 w 3888921"/>
              <a:gd name="connsiteY114" fmla="*/ 0 h 582384"/>
              <a:gd name="connsiteX115" fmla="*/ 2600372 w 3888921"/>
              <a:gd name="connsiteY115" fmla="*/ 0 h 582384"/>
              <a:gd name="connsiteX116" fmla="*/ 2615291 w 3888921"/>
              <a:gd name="connsiteY116" fmla="*/ 0 h 582384"/>
              <a:gd name="connsiteX117" fmla="*/ 2668856 w 3888921"/>
              <a:gd name="connsiteY117" fmla="*/ 0 h 582384"/>
              <a:gd name="connsiteX118" fmla="*/ 2679167 w 3888921"/>
              <a:gd name="connsiteY118" fmla="*/ 0 h 582384"/>
              <a:gd name="connsiteX119" fmla="*/ 2713380 w 3888921"/>
              <a:gd name="connsiteY119" fmla="*/ 0 h 582384"/>
              <a:gd name="connsiteX120" fmla="*/ 2747650 w 3888921"/>
              <a:gd name="connsiteY120" fmla="*/ 0 h 582384"/>
              <a:gd name="connsiteX121" fmla="*/ 2777256 w 3888921"/>
              <a:gd name="connsiteY121" fmla="*/ 0 h 582384"/>
              <a:gd name="connsiteX122" fmla="*/ 2792175 w 3888921"/>
              <a:gd name="connsiteY122" fmla="*/ 0 h 582384"/>
              <a:gd name="connsiteX123" fmla="*/ 2845740 w 3888921"/>
              <a:gd name="connsiteY123" fmla="*/ 0 h 582384"/>
              <a:gd name="connsiteX124" fmla="*/ 2856051 w 3888921"/>
              <a:gd name="connsiteY124" fmla="*/ 0 h 582384"/>
              <a:gd name="connsiteX125" fmla="*/ 2858976 w 3888921"/>
              <a:gd name="connsiteY125" fmla="*/ 0 h 582384"/>
              <a:gd name="connsiteX126" fmla="*/ 2880630 w 3888921"/>
              <a:gd name="connsiteY126" fmla="*/ 0 h 582384"/>
              <a:gd name="connsiteX127" fmla="*/ 2922852 w 3888921"/>
              <a:gd name="connsiteY127" fmla="*/ 0 h 582384"/>
              <a:gd name="connsiteX128" fmla="*/ 2924535 w 3888921"/>
              <a:gd name="connsiteY128" fmla="*/ 0 h 582384"/>
              <a:gd name="connsiteX129" fmla="*/ 2937771 w 3888921"/>
              <a:gd name="connsiteY129" fmla="*/ 0 h 582384"/>
              <a:gd name="connsiteX130" fmla="*/ 2944506 w 3888921"/>
              <a:gd name="connsiteY130" fmla="*/ 0 h 582384"/>
              <a:gd name="connsiteX131" fmla="*/ 2959425 w 3888921"/>
              <a:gd name="connsiteY131" fmla="*/ 0 h 582384"/>
              <a:gd name="connsiteX132" fmla="*/ 2975118 w 3888921"/>
              <a:gd name="connsiteY132" fmla="*/ 0 h 582384"/>
              <a:gd name="connsiteX133" fmla="*/ 2991336 w 3888921"/>
              <a:gd name="connsiteY133" fmla="*/ 0 h 582384"/>
              <a:gd name="connsiteX134" fmla="*/ 3001647 w 3888921"/>
              <a:gd name="connsiteY134" fmla="*/ 0 h 582384"/>
              <a:gd name="connsiteX135" fmla="*/ 3004574 w 3888921"/>
              <a:gd name="connsiteY135" fmla="*/ 0 h 582384"/>
              <a:gd name="connsiteX136" fmla="*/ 3012990 w 3888921"/>
              <a:gd name="connsiteY136" fmla="*/ 0 h 582384"/>
              <a:gd name="connsiteX137" fmla="*/ 3023301 w 3888921"/>
              <a:gd name="connsiteY137" fmla="*/ 0 h 582384"/>
              <a:gd name="connsiteX138" fmla="*/ 3026226 w 3888921"/>
              <a:gd name="connsiteY138" fmla="*/ 0 h 582384"/>
              <a:gd name="connsiteX139" fmla="*/ 3038994 w 3888921"/>
              <a:gd name="connsiteY139" fmla="*/ 0 h 582384"/>
              <a:gd name="connsiteX140" fmla="*/ 3053913 w 3888921"/>
              <a:gd name="connsiteY140" fmla="*/ 0 h 582384"/>
              <a:gd name="connsiteX141" fmla="*/ 3068450 w 3888921"/>
              <a:gd name="connsiteY141" fmla="*/ 0 h 582384"/>
              <a:gd name="connsiteX142" fmla="*/ 3070131 w 3888921"/>
              <a:gd name="connsiteY142" fmla="*/ 0 h 582384"/>
              <a:gd name="connsiteX143" fmla="*/ 3083368 w 3888921"/>
              <a:gd name="connsiteY143" fmla="*/ 0 h 582384"/>
              <a:gd name="connsiteX144" fmla="*/ 3090102 w 3888921"/>
              <a:gd name="connsiteY144" fmla="*/ 0 h 582384"/>
              <a:gd name="connsiteX145" fmla="*/ 3091785 w 3888921"/>
              <a:gd name="connsiteY145" fmla="*/ 0 h 582384"/>
              <a:gd name="connsiteX146" fmla="*/ 3105021 w 3888921"/>
              <a:gd name="connsiteY146" fmla="*/ 0 h 582384"/>
              <a:gd name="connsiteX147" fmla="*/ 3107478 w 3888921"/>
              <a:gd name="connsiteY147" fmla="*/ 0 h 582384"/>
              <a:gd name="connsiteX148" fmla="*/ 3117789 w 3888921"/>
              <a:gd name="connsiteY148" fmla="*/ 0 h 582384"/>
              <a:gd name="connsiteX149" fmla="*/ 3136934 w 3888921"/>
              <a:gd name="connsiteY149" fmla="*/ 0 h 582384"/>
              <a:gd name="connsiteX150" fmla="*/ 3142368 w 3888921"/>
              <a:gd name="connsiteY150" fmla="*/ 0 h 582384"/>
              <a:gd name="connsiteX151" fmla="*/ 3147244 w 3888921"/>
              <a:gd name="connsiteY151" fmla="*/ 0 h 582384"/>
              <a:gd name="connsiteX152" fmla="*/ 3150170 w 3888921"/>
              <a:gd name="connsiteY152" fmla="*/ 0 h 582384"/>
              <a:gd name="connsiteX153" fmla="*/ 3158586 w 3888921"/>
              <a:gd name="connsiteY153" fmla="*/ 0 h 582384"/>
              <a:gd name="connsiteX154" fmla="*/ 3168897 w 3888921"/>
              <a:gd name="connsiteY154" fmla="*/ 0 h 582384"/>
              <a:gd name="connsiteX155" fmla="*/ 3171824 w 3888921"/>
              <a:gd name="connsiteY155" fmla="*/ 0 h 582384"/>
              <a:gd name="connsiteX156" fmla="*/ 3186273 w 3888921"/>
              <a:gd name="connsiteY156" fmla="*/ 0 h 582384"/>
              <a:gd name="connsiteX157" fmla="*/ 3206244 w 3888921"/>
              <a:gd name="connsiteY157" fmla="*/ 0 h 582384"/>
              <a:gd name="connsiteX158" fmla="*/ 3214046 w 3888921"/>
              <a:gd name="connsiteY158" fmla="*/ 0 h 582384"/>
              <a:gd name="connsiteX159" fmla="*/ 3215728 w 3888921"/>
              <a:gd name="connsiteY159" fmla="*/ 0 h 582384"/>
              <a:gd name="connsiteX160" fmla="*/ 3221163 w 3888921"/>
              <a:gd name="connsiteY160" fmla="*/ 0 h 582384"/>
              <a:gd name="connsiteX161" fmla="*/ 3228964 w 3888921"/>
              <a:gd name="connsiteY161" fmla="*/ 0 h 582384"/>
              <a:gd name="connsiteX162" fmla="*/ 3235700 w 3888921"/>
              <a:gd name="connsiteY162" fmla="*/ 0 h 582384"/>
              <a:gd name="connsiteX163" fmla="*/ 3237381 w 3888921"/>
              <a:gd name="connsiteY163" fmla="*/ 0 h 582384"/>
              <a:gd name="connsiteX164" fmla="*/ 3250618 w 3888921"/>
              <a:gd name="connsiteY164" fmla="*/ 0 h 582384"/>
              <a:gd name="connsiteX165" fmla="*/ 3266311 w 3888921"/>
              <a:gd name="connsiteY165" fmla="*/ 0 h 582384"/>
              <a:gd name="connsiteX166" fmla="*/ 3274728 w 3888921"/>
              <a:gd name="connsiteY166" fmla="*/ 0 h 582384"/>
              <a:gd name="connsiteX167" fmla="*/ 3282529 w 3888921"/>
              <a:gd name="connsiteY167" fmla="*/ 0 h 582384"/>
              <a:gd name="connsiteX168" fmla="*/ 3285039 w 3888921"/>
              <a:gd name="connsiteY168" fmla="*/ 0 h 582384"/>
              <a:gd name="connsiteX169" fmla="*/ 3292840 w 3888921"/>
              <a:gd name="connsiteY169" fmla="*/ 0 h 582384"/>
              <a:gd name="connsiteX170" fmla="*/ 3304184 w 3888921"/>
              <a:gd name="connsiteY170" fmla="*/ 0 h 582384"/>
              <a:gd name="connsiteX171" fmla="*/ 3314495 w 3888921"/>
              <a:gd name="connsiteY171" fmla="*/ 0 h 582384"/>
              <a:gd name="connsiteX172" fmla="*/ 3317420 w 3888921"/>
              <a:gd name="connsiteY172" fmla="*/ 0 h 582384"/>
              <a:gd name="connsiteX173" fmla="*/ 3330188 w 3888921"/>
              <a:gd name="connsiteY173" fmla="*/ 0 h 582384"/>
              <a:gd name="connsiteX174" fmla="*/ 3345106 w 3888921"/>
              <a:gd name="connsiteY174" fmla="*/ 0 h 582384"/>
              <a:gd name="connsiteX175" fmla="*/ 3353523 w 3888921"/>
              <a:gd name="connsiteY175" fmla="*/ 0 h 582384"/>
              <a:gd name="connsiteX176" fmla="*/ 3361324 w 3888921"/>
              <a:gd name="connsiteY176" fmla="*/ 0 h 582384"/>
              <a:gd name="connsiteX177" fmla="*/ 3381296 w 3888921"/>
              <a:gd name="connsiteY177" fmla="*/ 0 h 582384"/>
              <a:gd name="connsiteX178" fmla="*/ 3382978 w 3888921"/>
              <a:gd name="connsiteY178" fmla="*/ 0 h 582384"/>
              <a:gd name="connsiteX179" fmla="*/ 3396214 w 3888921"/>
              <a:gd name="connsiteY179" fmla="*/ 0 h 582384"/>
              <a:gd name="connsiteX180" fmla="*/ 3398671 w 3888921"/>
              <a:gd name="connsiteY180" fmla="*/ 0 h 582384"/>
              <a:gd name="connsiteX181" fmla="*/ 3408982 w 3888921"/>
              <a:gd name="connsiteY181" fmla="*/ 0 h 582384"/>
              <a:gd name="connsiteX182" fmla="*/ 3433561 w 3888921"/>
              <a:gd name="connsiteY182" fmla="*/ 0 h 582384"/>
              <a:gd name="connsiteX183" fmla="*/ 3449780 w 3888921"/>
              <a:gd name="connsiteY183" fmla="*/ 0 h 582384"/>
              <a:gd name="connsiteX184" fmla="*/ 3460090 w 3888921"/>
              <a:gd name="connsiteY184" fmla="*/ 0 h 582384"/>
              <a:gd name="connsiteX185" fmla="*/ 3477466 w 3888921"/>
              <a:gd name="connsiteY185" fmla="*/ 0 h 582384"/>
              <a:gd name="connsiteX186" fmla="*/ 3494304 w 3888921"/>
              <a:gd name="connsiteY186" fmla="*/ 0 h 582384"/>
              <a:gd name="connsiteX187" fmla="*/ 3497437 w 3888921"/>
              <a:gd name="connsiteY187" fmla="*/ 0 h 582384"/>
              <a:gd name="connsiteX188" fmla="*/ 3512356 w 3888921"/>
              <a:gd name="connsiteY188" fmla="*/ 0 h 582384"/>
              <a:gd name="connsiteX189" fmla="*/ 3528574 w 3888921"/>
              <a:gd name="connsiteY189" fmla="*/ 0 h 582384"/>
              <a:gd name="connsiteX190" fmla="*/ 3558180 w 3888921"/>
              <a:gd name="connsiteY190" fmla="*/ 0 h 582384"/>
              <a:gd name="connsiteX191" fmla="*/ 3565921 w 3888921"/>
              <a:gd name="connsiteY191" fmla="*/ 0 h 582384"/>
              <a:gd name="connsiteX192" fmla="*/ 3573099 w 3888921"/>
              <a:gd name="connsiteY192" fmla="*/ 0 h 582384"/>
              <a:gd name="connsiteX193" fmla="*/ 3576232 w 3888921"/>
              <a:gd name="connsiteY193" fmla="*/ 0 h 582384"/>
              <a:gd name="connsiteX194" fmla="*/ 3610446 w 3888921"/>
              <a:gd name="connsiteY194" fmla="*/ 0 h 582384"/>
              <a:gd name="connsiteX195" fmla="*/ 3626664 w 3888921"/>
              <a:gd name="connsiteY195" fmla="*/ 0 h 582384"/>
              <a:gd name="connsiteX196" fmla="*/ 3636975 w 3888921"/>
              <a:gd name="connsiteY196" fmla="*/ 0 h 582384"/>
              <a:gd name="connsiteX197" fmla="*/ 3644716 w 3888921"/>
              <a:gd name="connsiteY197" fmla="*/ 0 h 582384"/>
              <a:gd name="connsiteX198" fmla="*/ 3661554 w 3888921"/>
              <a:gd name="connsiteY198" fmla="*/ 0 h 582384"/>
              <a:gd name="connsiteX199" fmla="*/ 3674322 w 3888921"/>
              <a:gd name="connsiteY199" fmla="*/ 0 h 582384"/>
              <a:gd name="connsiteX200" fmla="*/ 3689241 w 3888921"/>
              <a:gd name="connsiteY200" fmla="*/ 0 h 582384"/>
              <a:gd name="connsiteX201" fmla="*/ 3705459 w 3888921"/>
              <a:gd name="connsiteY201" fmla="*/ 0 h 582384"/>
              <a:gd name="connsiteX202" fmla="*/ 3725430 w 3888921"/>
              <a:gd name="connsiteY202" fmla="*/ 0 h 582384"/>
              <a:gd name="connsiteX203" fmla="*/ 3740349 w 3888921"/>
              <a:gd name="connsiteY203" fmla="*/ 0 h 582384"/>
              <a:gd name="connsiteX204" fmla="*/ 3742806 w 3888921"/>
              <a:gd name="connsiteY204" fmla="*/ 0 h 582384"/>
              <a:gd name="connsiteX205" fmla="*/ 3753117 w 3888921"/>
              <a:gd name="connsiteY205" fmla="*/ 0 h 582384"/>
              <a:gd name="connsiteX206" fmla="*/ 3756042 w 3888921"/>
              <a:gd name="connsiteY206" fmla="*/ 0 h 582384"/>
              <a:gd name="connsiteX207" fmla="*/ 3777696 w 3888921"/>
              <a:gd name="connsiteY207" fmla="*/ 0 h 582384"/>
              <a:gd name="connsiteX208" fmla="*/ 3785497 w 3888921"/>
              <a:gd name="connsiteY208" fmla="*/ 0 h 582384"/>
              <a:gd name="connsiteX209" fmla="*/ 3793914 w 3888921"/>
              <a:gd name="connsiteY209" fmla="*/ 0 h 582384"/>
              <a:gd name="connsiteX210" fmla="*/ 3804225 w 3888921"/>
              <a:gd name="connsiteY210" fmla="*/ 0 h 582384"/>
              <a:gd name="connsiteX211" fmla="*/ 3819918 w 3888921"/>
              <a:gd name="connsiteY211" fmla="*/ 0 h 582384"/>
              <a:gd name="connsiteX212" fmla="*/ 3821601 w 3888921"/>
              <a:gd name="connsiteY212" fmla="*/ 0 h 582384"/>
              <a:gd name="connsiteX213" fmla="*/ 3834837 w 3888921"/>
              <a:gd name="connsiteY213" fmla="*/ 0 h 582384"/>
              <a:gd name="connsiteX214" fmla="*/ 3841572 w 3888921"/>
              <a:gd name="connsiteY214" fmla="*/ 0 h 582384"/>
              <a:gd name="connsiteX215" fmla="*/ 3849373 w 3888921"/>
              <a:gd name="connsiteY215" fmla="*/ 0 h 582384"/>
              <a:gd name="connsiteX216" fmla="*/ 3856491 w 3888921"/>
              <a:gd name="connsiteY216" fmla="*/ 0 h 582384"/>
              <a:gd name="connsiteX217" fmla="*/ 3864292 w 3888921"/>
              <a:gd name="connsiteY217" fmla="*/ 0 h 582384"/>
              <a:gd name="connsiteX218" fmla="*/ 3872709 w 3888921"/>
              <a:gd name="connsiteY218" fmla="*/ 0 h 582384"/>
              <a:gd name="connsiteX219" fmla="*/ 3888402 w 3888921"/>
              <a:gd name="connsiteY219" fmla="*/ 0 h 582384"/>
              <a:gd name="connsiteX220" fmla="*/ 3888921 w 3888921"/>
              <a:gd name="connsiteY220" fmla="*/ 0 h 582384"/>
              <a:gd name="connsiteX221" fmla="*/ 3743325 w 3888921"/>
              <a:gd name="connsiteY221" fmla="*/ 582384 h 582384"/>
              <a:gd name="connsiteX222" fmla="*/ 3742806 w 3888921"/>
              <a:gd name="connsiteY222" fmla="*/ 582384 h 582384"/>
              <a:gd name="connsiteX223" fmla="*/ 3727113 w 3888921"/>
              <a:gd name="connsiteY223" fmla="*/ 582384 h 582384"/>
              <a:gd name="connsiteX224" fmla="*/ 3718696 w 3888921"/>
              <a:gd name="connsiteY224" fmla="*/ 582384 h 582384"/>
              <a:gd name="connsiteX225" fmla="*/ 3710895 w 3888921"/>
              <a:gd name="connsiteY225" fmla="*/ 582384 h 582384"/>
              <a:gd name="connsiteX226" fmla="*/ 3703777 w 3888921"/>
              <a:gd name="connsiteY226" fmla="*/ 582384 h 582384"/>
              <a:gd name="connsiteX227" fmla="*/ 3695976 w 3888921"/>
              <a:gd name="connsiteY227" fmla="*/ 582384 h 582384"/>
              <a:gd name="connsiteX228" fmla="*/ 3689241 w 3888921"/>
              <a:gd name="connsiteY228" fmla="*/ 582384 h 582384"/>
              <a:gd name="connsiteX229" fmla="*/ 3676005 w 3888921"/>
              <a:gd name="connsiteY229" fmla="*/ 582384 h 582384"/>
              <a:gd name="connsiteX230" fmla="*/ 3674322 w 3888921"/>
              <a:gd name="connsiteY230" fmla="*/ 582384 h 582384"/>
              <a:gd name="connsiteX231" fmla="*/ 3658629 w 3888921"/>
              <a:gd name="connsiteY231" fmla="*/ 582384 h 582384"/>
              <a:gd name="connsiteX232" fmla="*/ 3648318 w 3888921"/>
              <a:gd name="connsiteY232" fmla="*/ 582384 h 582384"/>
              <a:gd name="connsiteX233" fmla="*/ 3639901 w 3888921"/>
              <a:gd name="connsiteY233" fmla="*/ 582384 h 582384"/>
              <a:gd name="connsiteX234" fmla="*/ 3632100 w 3888921"/>
              <a:gd name="connsiteY234" fmla="*/ 582384 h 582384"/>
              <a:gd name="connsiteX235" fmla="*/ 3610446 w 3888921"/>
              <a:gd name="connsiteY235" fmla="*/ 582384 h 582384"/>
              <a:gd name="connsiteX236" fmla="*/ 3607521 w 3888921"/>
              <a:gd name="connsiteY236" fmla="*/ 582384 h 582384"/>
              <a:gd name="connsiteX237" fmla="*/ 3597210 w 3888921"/>
              <a:gd name="connsiteY237" fmla="*/ 582384 h 582384"/>
              <a:gd name="connsiteX238" fmla="*/ 3594753 w 3888921"/>
              <a:gd name="connsiteY238" fmla="*/ 582384 h 582384"/>
              <a:gd name="connsiteX239" fmla="*/ 3579834 w 3888921"/>
              <a:gd name="connsiteY239" fmla="*/ 582384 h 582384"/>
              <a:gd name="connsiteX240" fmla="*/ 3559863 w 3888921"/>
              <a:gd name="connsiteY240" fmla="*/ 582384 h 582384"/>
              <a:gd name="connsiteX241" fmla="*/ 3543645 w 3888921"/>
              <a:gd name="connsiteY241" fmla="*/ 582384 h 582384"/>
              <a:gd name="connsiteX242" fmla="*/ 3528726 w 3888921"/>
              <a:gd name="connsiteY242" fmla="*/ 582384 h 582384"/>
              <a:gd name="connsiteX243" fmla="*/ 3515958 w 3888921"/>
              <a:gd name="connsiteY243" fmla="*/ 582384 h 582384"/>
              <a:gd name="connsiteX244" fmla="*/ 3499120 w 3888921"/>
              <a:gd name="connsiteY244" fmla="*/ 582384 h 582384"/>
              <a:gd name="connsiteX245" fmla="*/ 3491379 w 3888921"/>
              <a:gd name="connsiteY245" fmla="*/ 582384 h 582384"/>
              <a:gd name="connsiteX246" fmla="*/ 3481068 w 3888921"/>
              <a:gd name="connsiteY246" fmla="*/ 582384 h 582384"/>
              <a:gd name="connsiteX247" fmla="*/ 3464850 w 3888921"/>
              <a:gd name="connsiteY247" fmla="*/ 582384 h 582384"/>
              <a:gd name="connsiteX248" fmla="*/ 3430636 w 3888921"/>
              <a:gd name="connsiteY248" fmla="*/ 582384 h 582384"/>
              <a:gd name="connsiteX249" fmla="*/ 3427503 w 3888921"/>
              <a:gd name="connsiteY249" fmla="*/ 582384 h 582384"/>
              <a:gd name="connsiteX250" fmla="*/ 3420325 w 3888921"/>
              <a:gd name="connsiteY250" fmla="*/ 582384 h 582384"/>
              <a:gd name="connsiteX251" fmla="*/ 3412584 w 3888921"/>
              <a:gd name="connsiteY251" fmla="*/ 582384 h 582384"/>
              <a:gd name="connsiteX252" fmla="*/ 3382978 w 3888921"/>
              <a:gd name="connsiteY252" fmla="*/ 582384 h 582384"/>
              <a:gd name="connsiteX253" fmla="*/ 3366760 w 3888921"/>
              <a:gd name="connsiteY253" fmla="*/ 582384 h 582384"/>
              <a:gd name="connsiteX254" fmla="*/ 3351842 w 3888921"/>
              <a:gd name="connsiteY254" fmla="*/ 582384 h 582384"/>
              <a:gd name="connsiteX255" fmla="*/ 3348708 w 3888921"/>
              <a:gd name="connsiteY255" fmla="*/ 582384 h 582384"/>
              <a:gd name="connsiteX256" fmla="*/ 3331870 w 3888921"/>
              <a:gd name="connsiteY256" fmla="*/ 582384 h 582384"/>
              <a:gd name="connsiteX257" fmla="*/ 3314495 w 3888921"/>
              <a:gd name="connsiteY257" fmla="*/ 582384 h 582384"/>
              <a:gd name="connsiteX258" fmla="*/ 3304184 w 3888921"/>
              <a:gd name="connsiteY258" fmla="*/ 582384 h 582384"/>
              <a:gd name="connsiteX259" fmla="*/ 3287966 w 3888921"/>
              <a:gd name="connsiteY259" fmla="*/ 582384 h 582384"/>
              <a:gd name="connsiteX260" fmla="*/ 3263386 w 3888921"/>
              <a:gd name="connsiteY260" fmla="*/ 582384 h 582384"/>
              <a:gd name="connsiteX261" fmla="*/ 3253075 w 3888921"/>
              <a:gd name="connsiteY261" fmla="*/ 582384 h 582384"/>
              <a:gd name="connsiteX262" fmla="*/ 3250618 w 3888921"/>
              <a:gd name="connsiteY262" fmla="*/ 582384 h 582384"/>
              <a:gd name="connsiteX263" fmla="*/ 3237383 w 3888921"/>
              <a:gd name="connsiteY263" fmla="*/ 582384 h 582384"/>
              <a:gd name="connsiteX264" fmla="*/ 3235700 w 3888921"/>
              <a:gd name="connsiteY264" fmla="*/ 582384 h 582384"/>
              <a:gd name="connsiteX265" fmla="*/ 3215728 w 3888921"/>
              <a:gd name="connsiteY265" fmla="*/ 582384 h 582384"/>
              <a:gd name="connsiteX266" fmla="*/ 3207927 w 3888921"/>
              <a:gd name="connsiteY266" fmla="*/ 582384 h 582384"/>
              <a:gd name="connsiteX267" fmla="*/ 3199510 w 3888921"/>
              <a:gd name="connsiteY267" fmla="*/ 582384 h 582384"/>
              <a:gd name="connsiteX268" fmla="*/ 3184592 w 3888921"/>
              <a:gd name="connsiteY268" fmla="*/ 582384 h 582384"/>
              <a:gd name="connsiteX269" fmla="*/ 3171824 w 3888921"/>
              <a:gd name="connsiteY269" fmla="*/ 582384 h 582384"/>
              <a:gd name="connsiteX270" fmla="*/ 3168898 w 3888921"/>
              <a:gd name="connsiteY270" fmla="*/ 582384 h 582384"/>
              <a:gd name="connsiteX271" fmla="*/ 3158588 w 3888921"/>
              <a:gd name="connsiteY271" fmla="*/ 582384 h 582384"/>
              <a:gd name="connsiteX272" fmla="*/ 3147244 w 3888921"/>
              <a:gd name="connsiteY272" fmla="*/ 582384 h 582384"/>
              <a:gd name="connsiteX273" fmla="*/ 3139443 w 3888921"/>
              <a:gd name="connsiteY273" fmla="*/ 582384 h 582384"/>
              <a:gd name="connsiteX274" fmla="*/ 3136934 w 3888921"/>
              <a:gd name="connsiteY274" fmla="*/ 582384 h 582384"/>
              <a:gd name="connsiteX275" fmla="*/ 3129132 w 3888921"/>
              <a:gd name="connsiteY275" fmla="*/ 582384 h 582384"/>
              <a:gd name="connsiteX276" fmla="*/ 3120716 w 3888921"/>
              <a:gd name="connsiteY276" fmla="*/ 582384 h 582384"/>
              <a:gd name="connsiteX277" fmla="*/ 3105023 w 3888921"/>
              <a:gd name="connsiteY277" fmla="*/ 582384 h 582384"/>
              <a:gd name="connsiteX278" fmla="*/ 3091785 w 3888921"/>
              <a:gd name="connsiteY278" fmla="*/ 582384 h 582384"/>
              <a:gd name="connsiteX279" fmla="*/ 3090104 w 3888921"/>
              <a:gd name="connsiteY279" fmla="*/ 582384 h 582384"/>
              <a:gd name="connsiteX280" fmla="*/ 3083368 w 3888921"/>
              <a:gd name="connsiteY280" fmla="*/ 582384 h 582384"/>
              <a:gd name="connsiteX281" fmla="*/ 3075567 w 3888921"/>
              <a:gd name="connsiteY281" fmla="*/ 582384 h 582384"/>
              <a:gd name="connsiteX282" fmla="*/ 3070132 w 3888921"/>
              <a:gd name="connsiteY282" fmla="*/ 582384 h 582384"/>
              <a:gd name="connsiteX283" fmla="*/ 3068450 w 3888921"/>
              <a:gd name="connsiteY283" fmla="*/ 582384 h 582384"/>
              <a:gd name="connsiteX284" fmla="*/ 3060648 w 3888921"/>
              <a:gd name="connsiteY284" fmla="*/ 582384 h 582384"/>
              <a:gd name="connsiteX285" fmla="*/ 3040677 w 3888921"/>
              <a:gd name="connsiteY285" fmla="*/ 582384 h 582384"/>
              <a:gd name="connsiteX286" fmla="*/ 3026228 w 3888921"/>
              <a:gd name="connsiteY286" fmla="*/ 582384 h 582384"/>
              <a:gd name="connsiteX287" fmla="*/ 3023301 w 3888921"/>
              <a:gd name="connsiteY287" fmla="*/ 582384 h 582384"/>
              <a:gd name="connsiteX288" fmla="*/ 3012990 w 3888921"/>
              <a:gd name="connsiteY288" fmla="*/ 582384 h 582384"/>
              <a:gd name="connsiteX289" fmla="*/ 3004574 w 3888921"/>
              <a:gd name="connsiteY289" fmla="*/ 582384 h 582384"/>
              <a:gd name="connsiteX290" fmla="*/ 3001648 w 3888921"/>
              <a:gd name="connsiteY290" fmla="*/ 582384 h 582384"/>
              <a:gd name="connsiteX291" fmla="*/ 2996772 w 3888921"/>
              <a:gd name="connsiteY291" fmla="*/ 582384 h 582384"/>
              <a:gd name="connsiteX292" fmla="*/ 2991338 w 3888921"/>
              <a:gd name="connsiteY292" fmla="*/ 582384 h 582384"/>
              <a:gd name="connsiteX293" fmla="*/ 2972193 w 3888921"/>
              <a:gd name="connsiteY293" fmla="*/ 582384 h 582384"/>
              <a:gd name="connsiteX294" fmla="*/ 2961882 w 3888921"/>
              <a:gd name="connsiteY294" fmla="*/ 582384 h 582384"/>
              <a:gd name="connsiteX295" fmla="*/ 2959425 w 3888921"/>
              <a:gd name="connsiteY295" fmla="*/ 582384 h 582384"/>
              <a:gd name="connsiteX296" fmla="*/ 2946189 w 3888921"/>
              <a:gd name="connsiteY296" fmla="*/ 582384 h 582384"/>
              <a:gd name="connsiteX297" fmla="*/ 2944506 w 3888921"/>
              <a:gd name="connsiteY297" fmla="*/ 582384 h 582384"/>
              <a:gd name="connsiteX298" fmla="*/ 2937772 w 3888921"/>
              <a:gd name="connsiteY298" fmla="*/ 582384 h 582384"/>
              <a:gd name="connsiteX299" fmla="*/ 2924535 w 3888921"/>
              <a:gd name="connsiteY299" fmla="*/ 582384 h 582384"/>
              <a:gd name="connsiteX300" fmla="*/ 2922853 w 3888921"/>
              <a:gd name="connsiteY300" fmla="*/ 582384 h 582384"/>
              <a:gd name="connsiteX301" fmla="*/ 2908317 w 3888921"/>
              <a:gd name="connsiteY301" fmla="*/ 582384 h 582384"/>
              <a:gd name="connsiteX302" fmla="*/ 2893398 w 3888921"/>
              <a:gd name="connsiteY302" fmla="*/ 582384 h 582384"/>
              <a:gd name="connsiteX303" fmla="*/ 2880630 w 3888921"/>
              <a:gd name="connsiteY303" fmla="*/ 582384 h 582384"/>
              <a:gd name="connsiteX304" fmla="*/ 2877705 w 3888921"/>
              <a:gd name="connsiteY304" fmla="*/ 582384 h 582384"/>
              <a:gd name="connsiteX305" fmla="*/ 2867394 w 3888921"/>
              <a:gd name="connsiteY305" fmla="*/ 582384 h 582384"/>
              <a:gd name="connsiteX306" fmla="*/ 2858977 w 3888921"/>
              <a:gd name="connsiteY306" fmla="*/ 582384 h 582384"/>
              <a:gd name="connsiteX307" fmla="*/ 2856051 w 3888921"/>
              <a:gd name="connsiteY307" fmla="*/ 582384 h 582384"/>
              <a:gd name="connsiteX308" fmla="*/ 2845740 w 3888921"/>
              <a:gd name="connsiteY308" fmla="*/ 582384 h 582384"/>
              <a:gd name="connsiteX309" fmla="*/ 2829522 w 3888921"/>
              <a:gd name="connsiteY309" fmla="*/ 582384 h 582384"/>
              <a:gd name="connsiteX310" fmla="*/ 2813829 w 3888921"/>
              <a:gd name="connsiteY310" fmla="*/ 582384 h 582384"/>
              <a:gd name="connsiteX311" fmla="*/ 2798910 w 3888921"/>
              <a:gd name="connsiteY311" fmla="*/ 582384 h 582384"/>
              <a:gd name="connsiteX312" fmla="*/ 2792175 w 3888921"/>
              <a:gd name="connsiteY312" fmla="*/ 582384 h 582384"/>
              <a:gd name="connsiteX313" fmla="*/ 2778939 w 3888921"/>
              <a:gd name="connsiteY313" fmla="*/ 582384 h 582384"/>
              <a:gd name="connsiteX314" fmla="*/ 2777256 w 3888921"/>
              <a:gd name="connsiteY314" fmla="*/ 582384 h 582384"/>
              <a:gd name="connsiteX315" fmla="*/ 2735034 w 3888921"/>
              <a:gd name="connsiteY315" fmla="*/ 582384 h 582384"/>
              <a:gd name="connsiteX316" fmla="*/ 2713380 w 3888921"/>
              <a:gd name="connsiteY316" fmla="*/ 582384 h 582384"/>
              <a:gd name="connsiteX317" fmla="*/ 2710455 w 3888921"/>
              <a:gd name="connsiteY317" fmla="*/ 582384 h 582384"/>
              <a:gd name="connsiteX318" fmla="*/ 2700144 w 3888921"/>
              <a:gd name="connsiteY318" fmla="*/ 582384 h 582384"/>
              <a:gd name="connsiteX319" fmla="*/ 2646579 w 3888921"/>
              <a:gd name="connsiteY319" fmla="*/ 582384 h 582384"/>
              <a:gd name="connsiteX320" fmla="*/ 2631660 w 3888921"/>
              <a:gd name="connsiteY320" fmla="*/ 582384 h 582384"/>
              <a:gd name="connsiteX321" fmla="*/ 2602055 w 3888921"/>
              <a:gd name="connsiteY321" fmla="*/ 582384 h 582384"/>
              <a:gd name="connsiteX322" fmla="*/ 2567784 w 3888921"/>
              <a:gd name="connsiteY322" fmla="*/ 582384 h 582384"/>
              <a:gd name="connsiteX323" fmla="*/ 2533571 w 3888921"/>
              <a:gd name="connsiteY323" fmla="*/ 582384 h 582384"/>
              <a:gd name="connsiteX324" fmla="*/ 2523260 w 3888921"/>
              <a:gd name="connsiteY324" fmla="*/ 582384 h 582384"/>
              <a:gd name="connsiteX325" fmla="*/ 2469695 w 3888921"/>
              <a:gd name="connsiteY325" fmla="*/ 582384 h 582384"/>
              <a:gd name="connsiteX326" fmla="*/ 2454776 w 3888921"/>
              <a:gd name="connsiteY326" fmla="*/ 582384 h 582384"/>
              <a:gd name="connsiteX327" fmla="*/ 2434804 w 3888921"/>
              <a:gd name="connsiteY327" fmla="*/ 582384 h 582384"/>
              <a:gd name="connsiteX328" fmla="*/ 2390900 w 3888921"/>
              <a:gd name="connsiteY328" fmla="*/ 582384 h 582384"/>
              <a:gd name="connsiteX329" fmla="*/ 2366320 w 3888921"/>
              <a:gd name="connsiteY329" fmla="*/ 582384 h 582384"/>
              <a:gd name="connsiteX330" fmla="*/ 2356010 w 3888921"/>
              <a:gd name="connsiteY330" fmla="*/ 582384 h 582384"/>
              <a:gd name="connsiteX331" fmla="*/ 2310861 w 3888921"/>
              <a:gd name="connsiteY331" fmla="*/ 582384 h 582384"/>
              <a:gd name="connsiteX332" fmla="*/ 2302444 w 3888921"/>
              <a:gd name="connsiteY332" fmla="*/ 582384 h 582384"/>
              <a:gd name="connsiteX333" fmla="*/ 2287526 w 3888921"/>
              <a:gd name="connsiteY333" fmla="*/ 582384 h 582384"/>
              <a:gd name="connsiteX334" fmla="*/ 2242377 w 3888921"/>
              <a:gd name="connsiteY334" fmla="*/ 582384 h 582384"/>
              <a:gd name="connsiteX335" fmla="*/ 2232066 w 3888921"/>
              <a:gd name="connsiteY335" fmla="*/ 582384 h 582384"/>
              <a:gd name="connsiteX336" fmla="*/ 2223650 w 3888921"/>
              <a:gd name="connsiteY336" fmla="*/ 582384 h 582384"/>
              <a:gd name="connsiteX337" fmla="*/ 2201992 w 3888921"/>
              <a:gd name="connsiteY337" fmla="*/ 582384 h 582384"/>
              <a:gd name="connsiteX338" fmla="*/ 2178501 w 3888921"/>
              <a:gd name="connsiteY338" fmla="*/ 582384 h 582384"/>
              <a:gd name="connsiteX339" fmla="*/ 2163583 w 3888921"/>
              <a:gd name="connsiteY339" fmla="*/ 582384 h 582384"/>
              <a:gd name="connsiteX340" fmla="*/ 2143611 w 3888921"/>
              <a:gd name="connsiteY340" fmla="*/ 582384 h 582384"/>
              <a:gd name="connsiteX341" fmla="*/ 2133509 w 3888921"/>
              <a:gd name="connsiteY341" fmla="*/ 582384 h 582384"/>
              <a:gd name="connsiteX342" fmla="*/ 2123198 w 3888921"/>
              <a:gd name="connsiteY342" fmla="*/ 582384 h 582384"/>
              <a:gd name="connsiteX343" fmla="*/ 2099706 w 3888921"/>
              <a:gd name="connsiteY343" fmla="*/ 582384 h 582384"/>
              <a:gd name="connsiteX344" fmla="*/ 2075127 w 3888921"/>
              <a:gd name="connsiteY344" fmla="*/ 582384 h 582384"/>
              <a:gd name="connsiteX345" fmla="*/ 2069633 w 3888921"/>
              <a:gd name="connsiteY345" fmla="*/ 582384 h 582384"/>
              <a:gd name="connsiteX346" fmla="*/ 2064816 w 3888921"/>
              <a:gd name="connsiteY346" fmla="*/ 582384 h 582384"/>
              <a:gd name="connsiteX347" fmla="*/ 2054714 w 3888921"/>
              <a:gd name="connsiteY347" fmla="*/ 582384 h 582384"/>
              <a:gd name="connsiteX348" fmla="*/ 2034742 w 3888921"/>
              <a:gd name="connsiteY348" fmla="*/ 582384 h 582384"/>
              <a:gd name="connsiteX349" fmla="*/ 2011251 w 3888921"/>
              <a:gd name="connsiteY349" fmla="*/ 582384 h 582384"/>
              <a:gd name="connsiteX350" fmla="*/ 1996332 w 3888921"/>
              <a:gd name="connsiteY350" fmla="*/ 582384 h 582384"/>
              <a:gd name="connsiteX351" fmla="*/ 1990838 w 3888921"/>
              <a:gd name="connsiteY351" fmla="*/ 582384 h 582384"/>
              <a:gd name="connsiteX352" fmla="*/ 1966258 w 3888921"/>
              <a:gd name="connsiteY352" fmla="*/ 582384 h 582384"/>
              <a:gd name="connsiteX353" fmla="*/ 1955948 w 3888921"/>
              <a:gd name="connsiteY353" fmla="*/ 582384 h 582384"/>
              <a:gd name="connsiteX354" fmla="*/ 1932456 w 3888921"/>
              <a:gd name="connsiteY354" fmla="*/ 582384 h 582384"/>
              <a:gd name="connsiteX355" fmla="*/ 1910799 w 3888921"/>
              <a:gd name="connsiteY355" fmla="*/ 582384 h 582384"/>
              <a:gd name="connsiteX356" fmla="*/ 1902382 w 3888921"/>
              <a:gd name="connsiteY356" fmla="*/ 582384 h 582384"/>
              <a:gd name="connsiteX357" fmla="*/ 1887464 w 3888921"/>
              <a:gd name="connsiteY357" fmla="*/ 582384 h 582384"/>
              <a:gd name="connsiteX358" fmla="*/ 1842315 w 3888921"/>
              <a:gd name="connsiteY358" fmla="*/ 582384 h 582384"/>
              <a:gd name="connsiteX359" fmla="*/ 1832004 w 3888921"/>
              <a:gd name="connsiteY359" fmla="*/ 582384 h 582384"/>
              <a:gd name="connsiteX360" fmla="*/ 1823588 w 3888921"/>
              <a:gd name="connsiteY360" fmla="*/ 582384 h 582384"/>
              <a:gd name="connsiteX361" fmla="*/ 1778439 w 3888921"/>
              <a:gd name="connsiteY361" fmla="*/ 582384 h 582384"/>
              <a:gd name="connsiteX362" fmla="*/ 1763520 w 3888921"/>
              <a:gd name="connsiteY362" fmla="*/ 582384 h 582384"/>
              <a:gd name="connsiteX363" fmla="*/ 1743549 w 3888921"/>
              <a:gd name="connsiteY363" fmla="*/ 582384 h 582384"/>
              <a:gd name="connsiteX364" fmla="*/ 1699644 w 3888921"/>
              <a:gd name="connsiteY364" fmla="*/ 582384 h 582384"/>
              <a:gd name="connsiteX365" fmla="*/ 1675065 w 3888921"/>
              <a:gd name="connsiteY365" fmla="*/ 582384 h 582384"/>
              <a:gd name="connsiteX366" fmla="*/ 1664754 w 3888921"/>
              <a:gd name="connsiteY366" fmla="*/ 582384 h 582384"/>
              <a:gd name="connsiteX367" fmla="*/ 1611189 w 3888921"/>
              <a:gd name="connsiteY367" fmla="*/ 582384 h 582384"/>
              <a:gd name="connsiteX368" fmla="*/ 1596270 w 3888921"/>
              <a:gd name="connsiteY368" fmla="*/ 582384 h 582384"/>
              <a:gd name="connsiteX369" fmla="*/ 1566665 w 3888921"/>
              <a:gd name="connsiteY369" fmla="*/ 582384 h 582384"/>
              <a:gd name="connsiteX370" fmla="*/ 1532394 w 3888921"/>
              <a:gd name="connsiteY370" fmla="*/ 582384 h 582384"/>
              <a:gd name="connsiteX371" fmla="*/ 1498181 w 3888921"/>
              <a:gd name="connsiteY371" fmla="*/ 582384 h 582384"/>
              <a:gd name="connsiteX372" fmla="*/ 1487870 w 3888921"/>
              <a:gd name="connsiteY372" fmla="*/ 582384 h 582384"/>
              <a:gd name="connsiteX373" fmla="*/ 1434304 w 3888921"/>
              <a:gd name="connsiteY373" fmla="*/ 582384 h 582384"/>
              <a:gd name="connsiteX374" fmla="*/ 1419386 w 3888921"/>
              <a:gd name="connsiteY374" fmla="*/ 582384 h 582384"/>
              <a:gd name="connsiteX375" fmla="*/ 1399414 w 3888921"/>
              <a:gd name="connsiteY375" fmla="*/ 582384 h 582384"/>
              <a:gd name="connsiteX376" fmla="*/ 1355510 w 3888921"/>
              <a:gd name="connsiteY376" fmla="*/ 582384 h 582384"/>
              <a:gd name="connsiteX377" fmla="*/ 1330930 w 3888921"/>
              <a:gd name="connsiteY377" fmla="*/ 582384 h 582384"/>
              <a:gd name="connsiteX378" fmla="*/ 1320620 w 3888921"/>
              <a:gd name="connsiteY378" fmla="*/ 582384 h 582384"/>
              <a:gd name="connsiteX379" fmla="*/ 1304927 w 3888921"/>
              <a:gd name="connsiteY379" fmla="*/ 582384 h 582384"/>
              <a:gd name="connsiteX380" fmla="*/ 1275471 w 3888921"/>
              <a:gd name="connsiteY380" fmla="*/ 582384 h 582384"/>
              <a:gd name="connsiteX381" fmla="*/ 1267054 w 3888921"/>
              <a:gd name="connsiteY381" fmla="*/ 582384 h 582384"/>
              <a:gd name="connsiteX382" fmla="*/ 1252135 w 3888921"/>
              <a:gd name="connsiteY382" fmla="*/ 582384 h 582384"/>
              <a:gd name="connsiteX383" fmla="*/ 1236443 w 3888921"/>
              <a:gd name="connsiteY383" fmla="*/ 582384 h 582384"/>
              <a:gd name="connsiteX384" fmla="*/ 1226132 w 3888921"/>
              <a:gd name="connsiteY384" fmla="*/ 582384 h 582384"/>
              <a:gd name="connsiteX385" fmla="*/ 1206987 w 3888921"/>
              <a:gd name="connsiteY385" fmla="*/ 582384 h 582384"/>
              <a:gd name="connsiteX386" fmla="*/ 1196676 w 3888921"/>
              <a:gd name="connsiteY386" fmla="*/ 582384 h 582384"/>
              <a:gd name="connsiteX387" fmla="*/ 1188259 w 3888921"/>
              <a:gd name="connsiteY387" fmla="*/ 582384 h 582384"/>
              <a:gd name="connsiteX388" fmla="*/ 1172567 w 3888921"/>
              <a:gd name="connsiteY388" fmla="*/ 582384 h 582384"/>
              <a:gd name="connsiteX389" fmla="*/ 1157648 w 3888921"/>
              <a:gd name="connsiteY389" fmla="*/ 582384 h 582384"/>
              <a:gd name="connsiteX390" fmla="*/ 1143111 w 3888921"/>
              <a:gd name="connsiteY390" fmla="*/ 582384 h 582384"/>
              <a:gd name="connsiteX391" fmla="*/ 1137676 w 3888921"/>
              <a:gd name="connsiteY391" fmla="*/ 582384 h 582384"/>
              <a:gd name="connsiteX392" fmla="*/ 1128192 w 3888921"/>
              <a:gd name="connsiteY392" fmla="*/ 582384 h 582384"/>
              <a:gd name="connsiteX393" fmla="*/ 1108221 w 3888921"/>
              <a:gd name="connsiteY393" fmla="*/ 582384 h 582384"/>
              <a:gd name="connsiteX394" fmla="*/ 1093772 w 3888921"/>
              <a:gd name="connsiteY394" fmla="*/ 582384 h 582384"/>
              <a:gd name="connsiteX395" fmla="*/ 1069192 w 3888921"/>
              <a:gd name="connsiteY395" fmla="*/ 582384 h 582384"/>
              <a:gd name="connsiteX396" fmla="*/ 1064316 w 3888921"/>
              <a:gd name="connsiteY396" fmla="*/ 582384 h 582384"/>
              <a:gd name="connsiteX397" fmla="*/ 1058882 w 3888921"/>
              <a:gd name="connsiteY397" fmla="*/ 582384 h 582384"/>
              <a:gd name="connsiteX398" fmla="*/ 1039737 w 3888921"/>
              <a:gd name="connsiteY398" fmla="*/ 582384 h 582384"/>
              <a:gd name="connsiteX399" fmla="*/ 1029426 w 3888921"/>
              <a:gd name="connsiteY399" fmla="*/ 582384 h 582384"/>
              <a:gd name="connsiteX400" fmla="*/ 1013733 w 3888921"/>
              <a:gd name="connsiteY400" fmla="*/ 582384 h 582384"/>
              <a:gd name="connsiteX401" fmla="*/ 1005316 w 3888921"/>
              <a:gd name="connsiteY401" fmla="*/ 582384 h 582384"/>
              <a:gd name="connsiteX402" fmla="*/ 990398 w 3888921"/>
              <a:gd name="connsiteY402" fmla="*/ 582384 h 582384"/>
              <a:gd name="connsiteX403" fmla="*/ 975861 w 3888921"/>
              <a:gd name="connsiteY403" fmla="*/ 582384 h 582384"/>
              <a:gd name="connsiteX404" fmla="*/ 960942 w 3888921"/>
              <a:gd name="connsiteY404" fmla="*/ 582384 h 582384"/>
              <a:gd name="connsiteX405" fmla="*/ 945249 w 3888921"/>
              <a:gd name="connsiteY405" fmla="*/ 582384 h 582384"/>
              <a:gd name="connsiteX406" fmla="*/ 934938 w 3888921"/>
              <a:gd name="connsiteY406" fmla="*/ 582384 h 582384"/>
              <a:gd name="connsiteX407" fmla="*/ 926522 w 3888921"/>
              <a:gd name="connsiteY407" fmla="*/ 582384 h 582384"/>
              <a:gd name="connsiteX408" fmla="*/ 897066 w 3888921"/>
              <a:gd name="connsiteY408" fmla="*/ 582384 h 582384"/>
              <a:gd name="connsiteX409" fmla="*/ 881373 w 3888921"/>
              <a:gd name="connsiteY409" fmla="*/ 582384 h 582384"/>
              <a:gd name="connsiteX410" fmla="*/ 866455 w 3888921"/>
              <a:gd name="connsiteY410" fmla="*/ 582384 h 582384"/>
              <a:gd name="connsiteX411" fmla="*/ 846483 w 3888921"/>
              <a:gd name="connsiteY411" fmla="*/ 582384 h 582384"/>
              <a:gd name="connsiteX412" fmla="*/ 802579 w 3888921"/>
              <a:gd name="connsiteY412" fmla="*/ 582384 h 582384"/>
              <a:gd name="connsiteX413" fmla="*/ 777999 w 3888921"/>
              <a:gd name="connsiteY413" fmla="*/ 582384 h 582384"/>
              <a:gd name="connsiteX414" fmla="*/ 767688 w 3888921"/>
              <a:gd name="connsiteY414" fmla="*/ 582384 h 582384"/>
              <a:gd name="connsiteX415" fmla="*/ 714123 w 3888921"/>
              <a:gd name="connsiteY415" fmla="*/ 582384 h 582384"/>
              <a:gd name="connsiteX416" fmla="*/ 699204 w 3888921"/>
              <a:gd name="connsiteY416" fmla="*/ 582384 h 582384"/>
              <a:gd name="connsiteX417" fmla="*/ 669599 w 3888921"/>
              <a:gd name="connsiteY417" fmla="*/ 582384 h 582384"/>
              <a:gd name="connsiteX418" fmla="*/ 635328 w 3888921"/>
              <a:gd name="connsiteY418" fmla="*/ 582384 h 582384"/>
              <a:gd name="connsiteX419" fmla="*/ 601115 w 3888921"/>
              <a:gd name="connsiteY419" fmla="*/ 582384 h 582384"/>
              <a:gd name="connsiteX420" fmla="*/ 590804 w 3888921"/>
              <a:gd name="connsiteY420" fmla="*/ 582384 h 582384"/>
              <a:gd name="connsiteX421" fmla="*/ 537239 w 3888921"/>
              <a:gd name="connsiteY421" fmla="*/ 582384 h 582384"/>
              <a:gd name="connsiteX422" fmla="*/ 522320 w 3888921"/>
              <a:gd name="connsiteY422" fmla="*/ 582384 h 582384"/>
              <a:gd name="connsiteX423" fmla="*/ 502348 w 3888921"/>
              <a:gd name="connsiteY423" fmla="*/ 582384 h 582384"/>
              <a:gd name="connsiteX424" fmla="*/ 458444 w 3888921"/>
              <a:gd name="connsiteY424" fmla="*/ 582384 h 582384"/>
              <a:gd name="connsiteX425" fmla="*/ 433864 w 3888921"/>
              <a:gd name="connsiteY425" fmla="*/ 582384 h 582384"/>
              <a:gd name="connsiteX426" fmla="*/ 423554 w 3888921"/>
              <a:gd name="connsiteY426" fmla="*/ 582384 h 582384"/>
              <a:gd name="connsiteX427" fmla="*/ 378405 w 3888921"/>
              <a:gd name="connsiteY427" fmla="*/ 582384 h 582384"/>
              <a:gd name="connsiteX428" fmla="*/ 369989 w 3888921"/>
              <a:gd name="connsiteY428" fmla="*/ 582384 h 582384"/>
              <a:gd name="connsiteX429" fmla="*/ 355070 w 3888921"/>
              <a:gd name="connsiteY429" fmla="*/ 582384 h 582384"/>
              <a:gd name="connsiteX430" fmla="*/ 309921 w 3888921"/>
              <a:gd name="connsiteY430" fmla="*/ 582384 h 582384"/>
              <a:gd name="connsiteX431" fmla="*/ 299611 w 3888921"/>
              <a:gd name="connsiteY431" fmla="*/ 582384 h 582384"/>
              <a:gd name="connsiteX432" fmla="*/ 291194 w 3888921"/>
              <a:gd name="connsiteY432" fmla="*/ 582384 h 582384"/>
              <a:gd name="connsiteX433" fmla="*/ 246045 w 3888921"/>
              <a:gd name="connsiteY433" fmla="*/ 582384 h 582384"/>
              <a:gd name="connsiteX434" fmla="*/ 231126 w 3888921"/>
              <a:gd name="connsiteY434" fmla="*/ 582384 h 582384"/>
              <a:gd name="connsiteX435" fmla="*/ 211155 w 3888921"/>
              <a:gd name="connsiteY435" fmla="*/ 582384 h 582384"/>
              <a:gd name="connsiteX436" fmla="*/ 167250 w 3888921"/>
              <a:gd name="connsiteY436" fmla="*/ 582384 h 582384"/>
              <a:gd name="connsiteX437" fmla="*/ 142671 w 3888921"/>
              <a:gd name="connsiteY437" fmla="*/ 582384 h 582384"/>
              <a:gd name="connsiteX438" fmla="*/ 132360 w 3888921"/>
              <a:gd name="connsiteY438" fmla="*/ 582384 h 582384"/>
              <a:gd name="connsiteX439" fmla="*/ 78795 w 3888921"/>
              <a:gd name="connsiteY439" fmla="*/ 582384 h 582384"/>
              <a:gd name="connsiteX440" fmla="*/ 63876 w 3888921"/>
              <a:gd name="connsiteY440" fmla="*/ 582384 h 582384"/>
              <a:gd name="connsiteX441" fmla="*/ 0 w 3888921"/>
              <a:gd name="connsiteY441" fmla="*/ 582384 h 58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3888921" h="582384">
                <a:moveTo>
                  <a:pt x="145596" y="0"/>
                </a:moveTo>
                <a:lnTo>
                  <a:pt x="209472" y="0"/>
                </a:lnTo>
                <a:lnTo>
                  <a:pt x="224391" y="0"/>
                </a:lnTo>
                <a:lnTo>
                  <a:pt x="277956" y="0"/>
                </a:lnTo>
                <a:lnTo>
                  <a:pt x="288267" y="0"/>
                </a:lnTo>
                <a:lnTo>
                  <a:pt x="312846" y="0"/>
                </a:lnTo>
                <a:lnTo>
                  <a:pt x="356751" y="0"/>
                </a:lnTo>
                <a:lnTo>
                  <a:pt x="376723" y="0"/>
                </a:lnTo>
                <a:lnTo>
                  <a:pt x="391641" y="0"/>
                </a:lnTo>
                <a:lnTo>
                  <a:pt x="436790" y="0"/>
                </a:lnTo>
                <a:lnTo>
                  <a:pt x="445206" y="0"/>
                </a:lnTo>
                <a:lnTo>
                  <a:pt x="455517" y="0"/>
                </a:lnTo>
                <a:lnTo>
                  <a:pt x="500666" y="0"/>
                </a:lnTo>
                <a:lnTo>
                  <a:pt x="515584" y="0"/>
                </a:lnTo>
                <a:lnTo>
                  <a:pt x="524001" y="0"/>
                </a:lnTo>
                <a:lnTo>
                  <a:pt x="569150" y="0"/>
                </a:lnTo>
                <a:lnTo>
                  <a:pt x="579460" y="0"/>
                </a:lnTo>
                <a:lnTo>
                  <a:pt x="604040" y="0"/>
                </a:lnTo>
                <a:lnTo>
                  <a:pt x="647944" y="0"/>
                </a:lnTo>
                <a:lnTo>
                  <a:pt x="667916" y="0"/>
                </a:lnTo>
                <a:lnTo>
                  <a:pt x="682835" y="0"/>
                </a:lnTo>
                <a:lnTo>
                  <a:pt x="736400" y="0"/>
                </a:lnTo>
                <a:lnTo>
                  <a:pt x="746711" y="0"/>
                </a:lnTo>
                <a:lnTo>
                  <a:pt x="780924" y="0"/>
                </a:lnTo>
                <a:lnTo>
                  <a:pt x="815195" y="0"/>
                </a:lnTo>
                <a:lnTo>
                  <a:pt x="844800" y="0"/>
                </a:lnTo>
                <a:lnTo>
                  <a:pt x="859719" y="0"/>
                </a:lnTo>
                <a:lnTo>
                  <a:pt x="913284" y="0"/>
                </a:lnTo>
                <a:lnTo>
                  <a:pt x="923595" y="0"/>
                </a:lnTo>
                <a:lnTo>
                  <a:pt x="948174" y="0"/>
                </a:lnTo>
                <a:lnTo>
                  <a:pt x="992079" y="0"/>
                </a:lnTo>
                <a:lnTo>
                  <a:pt x="1012050" y="0"/>
                </a:lnTo>
                <a:lnTo>
                  <a:pt x="1026969" y="0"/>
                </a:lnTo>
                <a:lnTo>
                  <a:pt x="1042662" y="0"/>
                </a:lnTo>
                <a:lnTo>
                  <a:pt x="1072118" y="0"/>
                </a:lnTo>
                <a:lnTo>
                  <a:pt x="1080534" y="0"/>
                </a:lnTo>
                <a:lnTo>
                  <a:pt x="1090845" y="0"/>
                </a:lnTo>
                <a:lnTo>
                  <a:pt x="1106538" y="0"/>
                </a:lnTo>
                <a:lnTo>
                  <a:pt x="1121457" y="0"/>
                </a:lnTo>
                <a:lnTo>
                  <a:pt x="1135994" y="0"/>
                </a:lnTo>
                <a:lnTo>
                  <a:pt x="1150912" y="0"/>
                </a:lnTo>
                <a:lnTo>
                  <a:pt x="1159329" y="0"/>
                </a:lnTo>
                <a:lnTo>
                  <a:pt x="1175022" y="0"/>
                </a:lnTo>
                <a:lnTo>
                  <a:pt x="1185333" y="0"/>
                </a:lnTo>
                <a:lnTo>
                  <a:pt x="1204478" y="0"/>
                </a:lnTo>
                <a:lnTo>
                  <a:pt x="1209912" y="0"/>
                </a:lnTo>
                <a:lnTo>
                  <a:pt x="1214789" y="0"/>
                </a:lnTo>
                <a:lnTo>
                  <a:pt x="1239368" y="0"/>
                </a:lnTo>
                <a:lnTo>
                  <a:pt x="1253817" y="0"/>
                </a:lnTo>
                <a:lnTo>
                  <a:pt x="1273788" y="0"/>
                </a:lnTo>
                <a:lnTo>
                  <a:pt x="1283272" y="0"/>
                </a:lnTo>
                <a:lnTo>
                  <a:pt x="1288707" y="0"/>
                </a:lnTo>
                <a:lnTo>
                  <a:pt x="1303244" y="0"/>
                </a:lnTo>
                <a:lnTo>
                  <a:pt x="1318163" y="0"/>
                </a:lnTo>
                <a:lnTo>
                  <a:pt x="1333856" y="0"/>
                </a:lnTo>
                <a:lnTo>
                  <a:pt x="1342272" y="0"/>
                </a:lnTo>
                <a:lnTo>
                  <a:pt x="1352583" y="0"/>
                </a:lnTo>
                <a:lnTo>
                  <a:pt x="1371728" y="0"/>
                </a:lnTo>
                <a:lnTo>
                  <a:pt x="1382039" y="0"/>
                </a:lnTo>
                <a:lnTo>
                  <a:pt x="1397732" y="0"/>
                </a:lnTo>
                <a:lnTo>
                  <a:pt x="1412650" y="0"/>
                </a:lnTo>
                <a:lnTo>
                  <a:pt x="1421067" y="0"/>
                </a:lnTo>
                <a:lnTo>
                  <a:pt x="1450523" y="0"/>
                </a:lnTo>
                <a:lnTo>
                  <a:pt x="1466215" y="0"/>
                </a:lnTo>
                <a:lnTo>
                  <a:pt x="1476526" y="0"/>
                </a:lnTo>
                <a:lnTo>
                  <a:pt x="1501106" y="0"/>
                </a:lnTo>
                <a:lnTo>
                  <a:pt x="1545010" y="0"/>
                </a:lnTo>
                <a:lnTo>
                  <a:pt x="1564982" y="0"/>
                </a:lnTo>
                <a:lnTo>
                  <a:pt x="1579901" y="0"/>
                </a:lnTo>
                <a:lnTo>
                  <a:pt x="1633466" y="0"/>
                </a:lnTo>
                <a:lnTo>
                  <a:pt x="1643777" y="0"/>
                </a:lnTo>
                <a:lnTo>
                  <a:pt x="1677990" y="0"/>
                </a:lnTo>
                <a:lnTo>
                  <a:pt x="1712261" y="0"/>
                </a:lnTo>
                <a:lnTo>
                  <a:pt x="1741866" y="0"/>
                </a:lnTo>
                <a:lnTo>
                  <a:pt x="1756785" y="0"/>
                </a:lnTo>
                <a:lnTo>
                  <a:pt x="1810350" y="0"/>
                </a:lnTo>
                <a:lnTo>
                  <a:pt x="1820661" y="0"/>
                </a:lnTo>
                <a:lnTo>
                  <a:pt x="1845240" y="0"/>
                </a:lnTo>
                <a:lnTo>
                  <a:pt x="1889145" y="0"/>
                </a:lnTo>
                <a:lnTo>
                  <a:pt x="1909116" y="0"/>
                </a:lnTo>
                <a:lnTo>
                  <a:pt x="1924035" y="0"/>
                </a:lnTo>
                <a:lnTo>
                  <a:pt x="1969183" y="0"/>
                </a:lnTo>
                <a:lnTo>
                  <a:pt x="1977600" y="0"/>
                </a:lnTo>
                <a:lnTo>
                  <a:pt x="1987911" y="0"/>
                </a:lnTo>
                <a:lnTo>
                  <a:pt x="2033059" y="0"/>
                </a:lnTo>
                <a:lnTo>
                  <a:pt x="2047978" y="0"/>
                </a:lnTo>
                <a:lnTo>
                  <a:pt x="2056395" y="0"/>
                </a:lnTo>
                <a:lnTo>
                  <a:pt x="2078052" y="0"/>
                </a:lnTo>
                <a:lnTo>
                  <a:pt x="2101544" y="0"/>
                </a:lnTo>
                <a:lnTo>
                  <a:pt x="2111854" y="0"/>
                </a:lnTo>
                <a:lnTo>
                  <a:pt x="2136434" y="0"/>
                </a:lnTo>
                <a:lnTo>
                  <a:pt x="2141928" y="0"/>
                </a:lnTo>
                <a:lnTo>
                  <a:pt x="2156847" y="0"/>
                </a:lnTo>
                <a:lnTo>
                  <a:pt x="2180338" y="0"/>
                </a:lnTo>
                <a:lnTo>
                  <a:pt x="2200310" y="0"/>
                </a:lnTo>
                <a:lnTo>
                  <a:pt x="2210412" y="0"/>
                </a:lnTo>
                <a:lnTo>
                  <a:pt x="2215228" y="0"/>
                </a:lnTo>
                <a:lnTo>
                  <a:pt x="2220723" y="0"/>
                </a:lnTo>
                <a:lnTo>
                  <a:pt x="2245302" y="0"/>
                </a:lnTo>
                <a:lnTo>
                  <a:pt x="2268794" y="0"/>
                </a:lnTo>
                <a:lnTo>
                  <a:pt x="2279104" y="0"/>
                </a:lnTo>
                <a:lnTo>
                  <a:pt x="2289207" y="0"/>
                </a:lnTo>
                <a:lnTo>
                  <a:pt x="2309179" y="0"/>
                </a:lnTo>
                <a:lnTo>
                  <a:pt x="2324097" y="0"/>
                </a:lnTo>
                <a:lnTo>
                  <a:pt x="2347589" y="0"/>
                </a:lnTo>
                <a:lnTo>
                  <a:pt x="2369246" y="0"/>
                </a:lnTo>
                <a:lnTo>
                  <a:pt x="2377662" y="0"/>
                </a:lnTo>
                <a:lnTo>
                  <a:pt x="2387973" y="0"/>
                </a:lnTo>
                <a:lnTo>
                  <a:pt x="2433122" y="0"/>
                </a:lnTo>
                <a:lnTo>
                  <a:pt x="2448040" y="0"/>
                </a:lnTo>
                <a:lnTo>
                  <a:pt x="2456457" y="0"/>
                </a:lnTo>
                <a:lnTo>
                  <a:pt x="2501605" y="0"/>
                </a:lnTo>
                <a:lnTo>
                  <a:pt x="2511917" y="0"/>
                </a:lnTo>
                <a:lnTo>
                  <a:pt x="2536496" y="0"/>
                </a:lnTo>
                <a:lnTo>
                  <a:pt x="2580400" y="0"/>
                </a:lnTo>
                <a:lnTo>
                  <a:pt x="2600372" y="0"/>
                </a:lnTo>
                <a:lnTo>
                  <a:pt x="2615291" y="0"/>
                </a:lnTo>
                <a:lnTo>
                  <a:pt x="2668856" y="0"/>
                </a:lnTo>
                <a:lnTo>
                  <a:pt x="2679167" y="0"/>
                </a:lnTo>
                <a:lnTo>
                  <a:pt x="2713380" y="0"/>
                </a:lnTo>
                <a:lnTo>
                  <a:pt x="2747650" y="0"/>
                </a:lnTo>
                <a:lnTo>
                  <a:pt x="2777256" y="0"/>
                </a:lnTo>
                <a:lnTo>
                  <a:pt x="2792175" y="0"/>
                </a:lnTo>
                <a:lnTo>
                  <a:pt x="2845740" y="0"/>
                </a:lnTo>
                <a:lnTo>
                  <a:pt x="2856051" y="0"/>
                </a:lnTo>
                <a:lnTo>
                  <a:pt x="2858976" y="0"/>
                </a:lnTo>
                <a:lnTo>
                  <a:pt x="2880630" y="0"/>
                </a:lnTo>
                <a:lnTo>
                  <a:pt x="2922852" y="0"/>
                </a:lnTo>
                <a:lnTo>
                  <a:pt x="2924535" y="0"/>
                </a:lnTo>
                <a:lnTo>
                  <a:pt x="2937771" y="0"/>
                </a:lnTo>
                <a:lnTo>
                  <a:pt x="2944506" y="0"/>
                </a:lnTo>
                <a:lnTo>
                  <a:pt x="2959425" y="0"/>
                </a:lnTo>
                <a:lnTo>
                  <a:pt x="2975118" y="0"/>
                </a:lnTo>
                <a:lnTo>
                  <a:pt x="2991336" y="0"/>
                </a:lnTo>
                <a:lnTo>
                  <a:pt x="3001647" y="0"/>
                </a:lnTo>
                <a:lnTo>
                  <a:pt x="3004574" y="0"/>
                </a:lnTo>
                <a:lnTo>
                  <a:pt x="3012990" y="0"/>
                </a:lnTo>
                <a:lnTo>
                  <a:pt x="3023301" y="0"/>
                </a:lnTo>
                <a:lnTo>
                  <a:pt x="3026226" y="0"/>
                </a:lnTo>
                <a:lnTo>
                  <a:pt x="3038994" y="0"/>
                </a:lnTo>
                <a:lnTo>
                  <a:pt x="3053913" y="0"/>
                </a:lnTo>
                <a:lnTo>
                  <a:pt x="3068450" y="0"/>
                </a:lnTo>
                <a:lnTo>
                  <a:pt x="3070131" y="0"/>
                </a:lnTo>
                <a:lnTo>
                  <a:pt x="3083368" y="0"/>
                </a:lnTo>
                <a:lnTo>
                  <a:pt x="3090102" y="0"/>
                </a:lnTo>
                <a:lnTo>
                  <a:pt x="3091785" y="0"/>
                </a:lnTo>
                <a:lnTo>
                  <a:pt x="3105021" y="0"/>
                </a:lnTo>
                <a:lnTo>
                  <a:pt x="3107478" y="0"/>
                </a:lnTo>
                <a:lnTo>
                  <a:pt x="3117789" y="0"/>
                </a:lnTo>
                <a:lnTo>
                  <a:pt x="3136934" y="0"/>
                </a:lnTo>
                <a:lnTo>
                  <a:pt x="3142368" y="0"/>
                </a:lnTo>
                <a:lnTo>
                  <a:pt x="3147244" y="0"/>
                </a:lnTo>
                <a:lnTo>
                  <a:pt x="3150170" y="0"/>
                </a:lnTo>
                <a:lnTo>
                  <a:pt x="3158586" y="0"/>
                </a:lnTo>
                <a:lnTo>
                  <a:pt x="3168897" y="0"/>
                </a:lnTo>
                <a:lnTo>
                  <a:pt x="3171824" y="0"/>
                </a:lnTo>
                <a:lnTo>
                  <a:pt x="3186273" y="0"/>
                </a:lnTo>
                <a:lnTo>
                  <a:pt x="3206244" y="0"/>
                </a:lnTo>
                <a:lnTo>
                  <a:pt x="3214046" y="0"/>
                </a:lnTo>
                <a:lnTo>
                  <a:pt x="3215728" y="0"/>
                </a:lnTo>
                <a:lnTo>
                  <a:pt x="3221163" y="0"/>
                </a:lnTo>
                <a:lnTo>
                  <a:pt x="3228964" y="0"/>
                </a:lnTo>
                <a:lnTo>
                  <a:pt x="3235700" y="0"/>
                </a:lnTo>
                <a:lnTo>
                  <a:pt x="3237381" y="0"/>
                </a:lnTo>
                <a:lnTo>
                  <a:pt x="3250618" y="0"/>
                </a:lnTo>
                <a:lnTo>
                  <a:pt x="3266311" y="0"/>
                </a:lnTo>
                <a:lnTo>
                  <a:pt x="3274728" y="0"/>
                </a:lnTo>
                <a:lnTo>
                  <a:pt x="3282529" y="0"/>
                </a:lnTo>
                <a:lnTo>
                  <a:pt x="3285039" y="0"/>
                </a:lnTo>
                <a:lnTo>
                  <a:pt x="3292840" y="0"/>
                </a:lnTo>
                <a:lnTo>
                  <a:pt x="3304184" y="0"/>
                </a:lnTo>
                <a:lnTo>
                  <a:pt x="3314495" y="0"/>
                </a:lnTo>
                <a:lnTo>
                  <a:pt x="3317420" y="0"/>
                </a:lnTo>
                <a:lnTo>
                  <a:pt x="3330188" y="0"/>
                </a:lnTo>
                <a:lnTo>
                  <a:pt x="3345106" y="0"/>
                </a:lnTo>
                <a:lnTo>
                  <a:pt x="3353523" y="0"/>
                </a:lnTo>
                <a:lnTo>
                  <a:pt x="3361324" y="0"/>
                </a:lnTo>
                <a:lnTo>
                  <a:pt x="3381296" y="0"/>
                </a:lnTo>
                <a:lnTo>
                  <a:pt x="3382978" y="0"/>
                </a:lnTo>
                <a:lnTo>
                  <a:pt x="3396214" y="0"/>
                </a:lnTo>
                <a:lnTo>
                  <a:pt x="3398671" y="0"/>
                </a:lnTo>
                <a:lnTo>
                  <a:pt x="3408982" y="0"/>
                </a:lnTo>
                <a:lnTo>
                  <a:pt x="3433561" y="0"/>
                </a:lnTo>
                <a:lnTo>
                  <a:pt x="3449780" y="0"/>
                </a:lnTo>
                <a:lnTo>
                  <a:pt x="3460090" y="0"/>
                </a:lnTo>
                <a:lnTo>
                  <a:pt x="3477466" y="0"/>
                </a:lnTo>
                <a:lnTo>
                  <a:pt x="3494304" y="0"/>
                </a:lnTo>
                <a:lnTo>
                  <a:pt x="3497437" y="0"/>
                </a:lnTo>
                <a:lnTo>
                  <a:pt x="3512356" y="0"/>
                </a:lnTo>
                <a:lnTo>
                  <a:pt x="3528574" y="0"/>
                </a:lnTo>
                <a:lnTo>
                  <a:pt x="3558180" y="0"/>
                </a:lnTo>
                <a:lnTo>
                  <a:pt x="3565921" y="0"/>
                </a:lnTo>
                <a:lnTo>
                  <a:pt x="3573099" y="0"/>
                </a:lnTo>
                <a:lnTo>
                  <a:pt x="3576232" y="0"/>
                </a:lnTo>
                <a:lnTo>
                  <a:pt x="3610446" y="0"/>
                </a:lnTo>
                <a:lnTo>
                  <a:pt x="3626664" y="0"/>
                </a:lnTo>
                <a:lnTo>
                  <a:pt x="3636975" y="0"/>
                </a:lnTo>
                <a:lnTo>
                  <a:pt x="3644716" y="0"/>
                </a:lnTo>
                <a:lnTo>
                  <a:pt x="3661554" y="0"/>
                </a:lnTo>
                <a:lnTo>
                  <a:pt x="3674322" y="0"/>
                </a:lnTo>
                <a:lnTo>
                  <a:pt x="3689241" y="0"/>
                </a:lnTo>
                <a:lnTo>
                  <a:pt x="3705459" y="0"/>
                </a:lnTo>
                <a:lnTo>
                  <a:pt x="3725430" y="0"/>
                </a:lnTo>
                <a:lnTo>
                  <a:pt x="3740349" y="0"/>
                </a:lnTo>
                <a:lnTo>
                  <a:pt x="3742806" y="0"/>
                </a:lnTo>
                <a:lnTo>
                  <a:pt x="3753117" y="0"/>
                </a:lnTo>
                <a:lnTo>
                  <a:pt x="3756042" y="0"/>
                </a:lnTo>
                <a:lnTo>
                  <a:pt x="3777696" y="0"/>
                </a:lnTo>
                <a:lnTo>
                  <a:pt x="3785497" y="0"/>
                </a:lnTo>
                <a:lnTo>
                  <a:pt x="3793914" y="0"/>
                </a:lnTo>
                <a:lnTo>
                  <a:pt x="3804225" y="0"/>
                </a:lnTo>
                <a:lnTo>
                  <a:pt x="3819918" y="0"/>
                </a:lnTo>
                <a:lnTo>
                  <a:pt x="3821601" y="0"/>
                </a:lnTo>
                <a:lnTo>
                  <a:pt x="3834837" y="0"/>
                </a:lnTo>
                <a:lnTo>
                  <a:pt x="3841572" y="0"/>
                </a:lnTo>
                <a:lnTo>
                  <a:pt x="3849373" y="0"/>
                </a:lnTo>
                <a:lnTo>
                  <a:pt x="3856491" y="0"/>
                </a:lnTo>
                <a:lnTo>
                  <a:pt x="3864292" y="0"/>
                </a:lnTo>
                <a:lnTo>
                  <a:pt x="3872709" y="0"/>
                </a:lnTo>
                <a:lnTo>
                  <a:pt x="3888402" y="0"/>
                </a:lnTo>
                <a:lnTo>
                  <a:pt x="3888921" y="0"/>
                </a:lnTo>
                <a:lnTo>
                  <a:pt x="3743325" y="582384"/>
                </a:lnTo>
                <a:lnTo>
                  <a:pt x="3742806" y="582384"/>
                </a:lnTo>
                <a:lnTo>
                  <a:pt x="3727113" y="582384"/>
                </a:lnTo>
                <a:lnTo>
                  <a:pt x="3718696" y="582384"/>
                </a:lnTo>
                <a:lnTo>
                  <a:pt x="3710895" y="582384"/>
                </a:lnTo>
                <a:lnTo>
                  <a:pt x="3703777" y="582384"/>
                </a:lnTo>
                <a:lnTo>
                  <a:pt x="3695976" y="582384"/>
                </a:lnTo>
                <a:lnTo>
                  <a:pt x="3689241" y="582384"/>
                </a:lnTo>
                <a:lnTo>
                  <a:pt x="3676005" y="582384"/>
                </a:lnTo>
                <a:lnTo>
                  <a:pt x="3674322" y="582384"/>
                </a:lnTo>
                <a:lnTo>
                  <a:pt x="3658629" y="582384"/>
                </a:lnTo>
                <a:lnTo>
                  <a:pt x="3648318" y="582384"/>
                </a:lnTo>
                <a:lnTo>
                  <a:pt x="3639901" y="582384"/>
                </a:lnTo>
                <a:lnTo>
                  <a:pt x="3632100" y="582384"/>
                </a:lnTo>
                <a:lnTo>
                  <a:pt x="3610446" y="582384"/>
                </a:lnTo>
                <a:lnTo>
                  <a:pt x="3607521" y="582384"/>
                </a:lnTo>
                <a:lnTo>
                  <a:pt x="3597210" y="582384"/>
                </a:lnTo>
                <a:lnTo>
                  <a:pt x="3594753" y="582384"/>
                </a:lnTo>
                <a:lnTo>
                  <a:pt x="3579834" y="582384"/>
                </a:lnTo>
                <a:lnTo>
                  <a:pt x="3559863" y="582384"/>
                </a:lnTo>
                <a:lnTo>
                  <a:pt x="3543645" y="582384"/>
                </a:lnTo>
                <a:lnTo>
                  <a:pt x="3528726" y="582384"/>
                </a:lnTo>
                <a:lnTo>
                  <a:pt x="3515958" y="582384"/>
                </a:lnTo>
                <a:lnTo>
                  <a:pt x="3499120" y="582384"/>
                </a:lnTo>
                <a:lnTo>
                  <a:pt x="3491379" y="582384"/>
                </a:lnTo>
                <a:lnTo>
                  <a:pt x="3481068" y="582384"/>
                </a:lnTo>
                <a:lnTo>
                  <a:pt x="3464850" y="582384"/>
                </a:lnTo>
                <a:lnTo>
                  <a:pt x="3430636" y="582384"/>
                </a:lnTo>
                <a:lnTo>
                  <a:pt x="3427503" y="582384"/>
                </a:lnTo>
                <a:lnTo>
                  <a:pt x="3420325" y="582384"/>
                </a:lnTo>
                <a:lnTo>
                  <a:pt x="3412584" y="582384"/>
                </a:lnTo>
                <a:lnTo>
                  <a:pt x="3382978" y="582384"/>
                </a:lnTo>
                <a:lnTo>
                  <a:pt x="3366760" y="582384"/>
                </a:lnTo>
                <a:lnTo>
                  <a:pt x="3351842" y="582384"/>
                </a:lnTo>
                <a:lnTo>
                  <a:pt x="3348708" y="582384"/>
                </a:lnTo>
                <a:lnTo>
                  <a:pt x="3331870" y="582384"/>
                </a:lnTo>
                <a:lnTo>
                  <a:pt x="3314495" y="582384"/>
                </a:lnTo>
                <a:lnTo>
                  <a:pt x="3304184" y="582384"/>
                </a:lnTo>
                <a:lnTo>
                  <a:pt x="3287966" y="582384"/>
                </a:lnTo>
                <a:lnTo>
                  <a:pt x="3263386" y="582384"/>
                </a:lnTo>
                <a:lnTo>
                  <a:pt x="3253075" y="582384"/>
                </a:lnTo>
                <a:lnTo>
                  <a:pt x="3250618" y="582384"/>
                </a:lnTo>
                <a:lnTo>
                  <a:pt x="3237383" y="582384"/>
                </a:lnTo>
                <a:lnTo>
                  <a:pt x="3235700" y="582384"/>
                </a:lnTo>
                <a:lnTo>
                  <a:pt x="3215728" y="582384"/>
                </a:lnTo>
                <a:lnTo>
                  <a:pt x="3207927" y="582384"/>
                </a:lnTo>
                <a:lnTo>
                  <a:pt x="3199510" y="582384"/>
                </a:lnTo>
                <a:lnTo>
                  <a:pt x="3184592" y="582384"/>
                </a:lnTo>
                <a:lnTo>
                  <a:pt x="3171824" y="582384"/>
                </a:lnTo>
                <a:lnTo>
                  <a:pt x="3168898" y="582384"/>
                </a:lnTo>
                <a:lnTo>
                  <a:pt x="3158588" y="582384"/>
                </a:lnTo>
                <a:lnTo>
                  <a:pt x="3147244" y="582384"/>
                </a:lnTo>
                <a:lnTo>
                  <a:pt x="3139443" y="582384"/>
                </a:lnTo>
                <a:lnTo>
                  <a:pt x="3136934" y="582384"/>
                </a:lnTo>
                <a:lnTo>
                  <a:pt x="3129132" y="582384"/>
                </a:lnTo>
                <a:lnTo>
                  <a:pt x="3120716" y="582384"/>
                </a:lnTo>
                <a:lnTo>
                  <a:pt x="3105023" y="582384"/>
                </a:lnTo>
                <a:lnTo>
                  <a:pt x="3091785" y="582384"/>
                </a:lnTo>
                <a:lnTo>
                  <a:pt x="3090104" y="582384"/>
                </a:lnTo>
                <a:lnTo>
                  <a:pt x="3083368" y="582384"/>
                </a:lnTo>
                <a:lnTo>
                  <a:pt x="3075567" y="582384"/>
                </a:lnTo>
                <a:lnTo>
                  <a:pt x="3070132" y="582384"/>
                </a:lnTo>
                <a:lnTo>
                  <a:pt x="3068450" y="582384"/>
                </a:lnTo>
                <a:lnTo>
                  <a:pt x="3060648" y="582384"/>
                </a:lnTo>
                <a:lnTo>
                  <a:pt x="3040677" y="582384"/>
                </a:lnTo>
                <a:lnTo>
                  <a:pt x="3026228" y="582384"/>
                </a:lnTo>
                <a:lnTo>
                  <a:pt x="3023301" y="582384"/>
                </a:lnTo>
                <a:lnTo>
                  <a:pt x="3012990" y="582384"/>
                </a:lnTo>
                <a:lnTo>
                  <a:pt x="3004574" y="582384"/>
                </a:lnTo>
                <a:lnTo>
                  <a:pt x="3001648" y="582384"/>
                </a:lnTo>
                <a:lnTo>
                  <a:pt x="2996772" y="582384"/>
                </a:lnTo>
                <a:lnTo>
                  <a:pt x="2991338" y="582384"/>
                </a:lnTo>
                <a:lnTo>
                  <a:pt x="2972193" y="582384"/>
                </a:lnTo>
                <a:lnTo>
                  <a:pt x="2961882" y="582384"/>
                </a:lnTo>
                <a:lnTo>
                  <a:pt x="2959425" y="582384"/>
                </a:lnTo>
                <a:lnTo>
                  <a:pt x="2946189" y="582384"/>
                </a:lnTo>
                <a:lnTo>
                  <a:pt x="2944506" y="582384"/>
                </a:lnTo>
                <a:lnTo>
                  <a:pt x="2937772" y="582384"/>
                </a:lnTo>
                <a:lnTo>
                  <a:pt x="2924535" y="582384"/>
                </a:lnTo>
                <a:lnTo>
                  <a:pt x="2922853" y="582384"/>
                </a:lnTo>
                <a:lnTo>
                  <a:pt x="2908317" y="582384"/>
                </a:lnTo>
                <a:lnTo>
                  <a:pt x="2893398" y="582384"/>
                </a:lnTo>
                <a:lnTo>
                  <a:pt x="2880630" y="582384"/>
                </a:lnTo>
                <a:lnTo>
                  <a:pt x="2877705" y="582384"/>
                </a:lnTo>
                <a:lnTo>
                  <a:pt x="2867394" y="582384"/>
                </a:lnTo>
                <a:lnTo>
                  <a:pt x="2858977" y="582384"/>
                </a:lnTo>
                <a:lnTo>
                  <a:pt x="2856051" y="582384"/>
                </a:lnTo>
                <a:lnTo>
                  <a:pt x="2845740" y="582384"/>
                </a:lnTo>
                <a:lnTo>
                  <a:pt x="2829522" y="582384"/>
                </a:lnTo>
                <a:lnTo>
                  <a:pt x="2813829" y="582384"/>
                </a:lnTo>
                <a:lnTo>
                  <a:pt x="2798910" y="582384"/>
                </a:lnTo>
                <a:lnTo>
                  <a:pt x="2792175" y="582384"/>
                </a:lnTo>
                <a:lnTo>
                  <a:pt x="2778939" y="582384"/>
                </a:lnTo>
                <a:lnTo>
                  <a:pt x="2777256" y="582384"/>
                </a:lnTo>
                <a:lnTo>
                  <a:pt x="2735034" y="582384"/>
                </a:lnTo>
                <a:lnTo>
                  <a:pt x="2713380" y="582384"/>
                </a:lnTo>
                <a:lnTo>
                  <a:pt x="2710455" y="582384"/>
                </a:lnTo>
                <a:lnTo>
                  <a:pt x="2700144" y="582384"/>
                </a:lnTo>
                <a:lnTo>
                  <a:pt x="2646579" y="582384"/>
                </a:lnTo>
                <a:lnTo>
                  <a:pt x="2631660" y="582384"/>
                </a:lnTo>
                <a:lnTo>
                  <a:pt x="2602055" y="582384"/>
                </a:lnTo>
                <a:lnTo>
                  <a:pt x="2567784" y="582384"/>
                </a:lnTo>
                <a:lnTo>
                  <a:pt x="2533571" y="582384"/>
                </a:lnTo>
                <a:lnTo>
                  <a:pt x="2523260" y="582384"/>
                </a:lnTo>
                <a:lnTo>
                  <a:pt x="2469695" y="582384"/>
                </a:lnTo>
                <a:lnTo>
                  <a:pt x="2454776" y="582384"/>
                </a:lnTo>
                <a:lnTo>
                  <a:pt x="2434804" y="582384"/>
                </a:lnTo>
                <a:lnTo>
                  <a:pt x="2390900" y="582384"/>
                </a:lnTo>
                <a:lnTo>
                  <a:pt x="2366320" y="582384"/>
                </a:lnTo>
                <a:lnTo>
                  <a:pt x="2356010" y="582384"/>
                </a:lnTo>
                <a:lnTo>
                  <a:pt x="2310861" y="582384"/>
                </a:lnTo>
                <a:lnTo>
                  <a:pt x="2302444" y="582384"/>
                </a:lnTo>
                <a:lnTo>
                  <a:pt x="2287526" y="582384"/>
                </a:lnTo>
                <a:lnTo>
                  <a:pt x="2242377" y="582384"/>
                </a:lnTo>
                <a:lnTo>
                  <a:pt x="2232066" y="582384"/>
                </a:lnTo>
                <a:lnTo>
                  <a:pt x="2223650" y="582384"/>
                </a:lnTo>
                <a:lnTo>
                  <a:pt x="2201992" y="582384"/>
                </a:lnTo>
                <a:lnTo>
                  <a:pt x="2178501" y="582384"/>
                </a:lnTo>
                <a:lnTo>
                  <a:pt x="2163583" y="582384"/>
                </a:lnTo>
                <a:lnTo>
                  <a:pt x="2143611" y="582384"/>
                </a:lnTo>
                <a:lnTo>
                  <a:pt x="2133509" y="582384"/>
                </a:lnTo>
                <a:lnTo>
                  <a:pt x="2123198" y="582384"/>
                </a:lnTo>
                <a:lnTo>
                  <a:pt x="2099706" y="582384"/>
                </a:lnTo>
                <a:lnTo>
                  <a:pt x="2075127" y="582384"/>
                </a:lnTo>
                <a:lnTo>
                  <a:pt x="2069633" y="582384"/>
                </a:lnTo>
                <a:lnTo>
                  <a:pt x="2064816" y="582384"/>
                </a:lnTo>
                <a:lnTo>
                  <a:pt x="2054714" y="582384"/>
                </a:lnTo>
                <a:lnTo>
                  <a:pt x="2034742" y="582384"/>
                </a:lnTo>
                <a:lnTo>
                  <a:pt x="2011251" y="582384"/>
                </a:lnTo>
                <a:lnTo>
                  <a:pt x="1996332" y="582384"/>
                </a:lnTo>
                <a:lnTo>
                  <a:pt x="1990838" y="582384"/>
                </a:lnTo>
                <a:lnTo>
                  <a:pt x="1966258" y="582384"/>
                </a:lnTo>
                <a:lnTo>
                  <a:pt x="1955948" y="582384"/>
                </a:lnTo>
                <a:lnTo>
                  <a:pt x="1932456" y="582384"/>
                </a:lnTo>
                <a:lnTo>
                  <a:pt x="1910799" y="582384"/>
                </a:lnTo>
                <a:lnTo>
                  <a:pt x="1902382" y="582384"/>
                </a:lnTo>
                <a:lnTo>
                  <a:pt x="1887464" y="582384"/>
                </a:lnTo>
                <a:lnTo>
                  <a:pt x="1842315" y="582384"/>
                </a:lnTo>
                <a:lnTo>
                  <a:pt x="1832004" y="582384"/>
                </a:lnTo>
                <a:lnTo>
                  <a:pt x="1823588" y="582384"/>
                </a:lnTo>
                <a:lnTo>
                  <a:pt x="1778439" y="582384"/>
                </a:lnTo>
                <a:lnTo>
                  <a:pt x="1763520" y="582384"/>
                </a:lnTo>
                <a:lnTo>
                  <a:pt x="1743549" y="582384"/>
                </a:lnTo>
                <a:lnTo>
                  <a:pt x="1699644" y="582384"/>
                </a:lnTo>
                <a:lnTo>
                  <a:pt x="1675065" y="582384"/>
                </a:lnTo>
                <a:lnTo>
                  <a:pt x="1664754" y="582384"/>
                </a:lnTo>
                <a:lnTo>
                  <a:pt x="1611189" y="582384"/>
                </a:lnTo>
                <a:lnTo>
                  <a:pt x="1596270" y="582384"/>
                </a:lnTo>
                <a:lnTo>
                  <a:pt x="1566665" y="582384"/>
                </a:lnTo>
                <a:lnTo>
                  <a:pt x="1532394" y="582384"/>
                </a:lnTo>
                <a:lnTo>
                  <a:pt x="1498181" y="582384"/>
                </a:lnTo>
                <a:lnTo>
                  <a:pt x="1487870" y="582384"/>
                </a:lnTo>
                <a:lnTo>
                  <a:pt x="1434304" y="582384"/>
                </a:lnTo>
                <a:lnTo>
                  <a:pt x="1419386" y="582384"/>
                </a:lnTo>
                <a:lnTo>
                  <a:pt x="1399414" y="582384"/>
                </a:lnTo>
                <a:lnTo>
                  <a:pt x="1355510" y="582384"/>
                </a:lnTo>
                <a:lnTo>
                  <a:pt x="1330930" y="582384"/>
                </a:lnTo>
                <a:lnTo>
                  <a:pt x="1320620" y="582384"/>
                </a:lnTo>
                <a:lnTo>
                  <a:pt x="1304927" y="582384"/>
                </a:lnTo>
                <a:lnTo>
                  <a:pt x="1275471" y="582384"/>
                </a:lnTo>
                <a:lnTo>
                  <a:pt x="1267054" y="582384"/>
                </a:lnTo>
                <a:lnTo>
                  <a:pt x="1252135" y="582384"/>
                </a:lnTo>
                <a:lnTo>
                  <a:pt x="1236443" y="582384"/>
                </a:lnTo>
                <a:lnTo>
                  <a:pt x="1226132" y="582384"/>
                </a:lnTo>
                <a:lnTo>
                  <a:pt x="1206987" y="582384"/>
                </a:lnTo>
                <a:lnTo>
                  <a:pt x="1196676" y="582384"/>
                </a:lnTo>
                <a:lnTo>
                  <a:pt x="1188259" y="582384"/>
                </a:lnTo>
                <a:lnTo>
                  <a:pt x="1172567" y="582384"/>
                </a:lnTo>
                <a:lnTo>
                  <a:pt x="1157648" y="582384"/>
                </a:lnTo>
                <a:lnTo>
                  <a:pt x="1143111" y="582384"/>
                </a:lnTo>
                <a:lnTo>
                  <a:pt x="1137676" y="582384"/>
                </a:lnTo>
                <a:lnTo>
                  <a:pt x="1128192" y="582384"/>
                </a:lnTo>
                <a:lnTo>
                  <a:pt x="1108221" y="582384"/>
                </a:lnTo>
                <a:lnTo>
                  <a:pt x="1093772" y="582384"/>
                </a:lnTo>
                <a:lnTo>
                  <a:pt x="1069192" y="582384"/>
                </a:lnTo>
                <a:lnTo>
                  <a:pt x="1064316" y="582384"/>
                </a:lnTo>
                <a:lnTo>
                  <a:pt x="1058882" y="582384"/>
                </a:lnTo>
                <a:lnTo>
                  <a:pt x="1039737" y="582384"/>
                </a:lnTo>
                <a:lnTo>
                  <a:pt x="1029426" y="582384"/>
                </a:lnTo>
                <a:lnTo>
                  <a:pt x="1013733" y="582384"/>
                </a:lnTo>
                <a:lnTo>
                  <a:pt x="1005316" y="582384"/>
                </a:lnTo>
                <a:lnTo>
                  <a:pt x="990398" y="582384"/>
                </a:lnTo>
                <a:lnTo>
                  <a:pt x="975861" y="582384"/>
                </a:lnTo>
                <a:lnTo>
                  <a:pt x="960942" y="582384"/>
                </a:lnTo>
                <a:lnTo>
                  <a:pt x="945249" y="582384"/>
                </a:lnTo>
                <a:lnTo>
                  <a:pt x="934938" y="582384"/>
                </a:lnTo>
                <a:lnTo>
                  <a:pt x="926522" y="582384"/>
                </a:lnTo>
                <a:lnTo>
                  <a:pt x="897066" y="582384"/>
                </a:lnTo>
                <a:lnTo>
                  <a:pt x="881373" y="582384"/>
                </a:lnTo>
                <a:lnTo>
                  <a:pt x="866455" y="582384"/>
                </a:lnTo>
                <a:lnTo>
                  <a:pt x="846483" y="582384"/>
                </a:lnTo>
                <a:lnTo>
                  <a:pt x="802579" y="582384"/>
                </a:lnTo>
                <a:lnTo>
                  <a:pt x="777999" y="582384"/>
                </a:lnTo>
                <a:lnTo>
                  <a:pt x="767688" y="582384"/>
                </a:lnTo>
                <a:lnTo>
                  <a:pt x="714123" y="582384"/>
                </a:lnTo>
                <a:lnTo>
                  <a:pt x="699204" y="582384"/>
                </a:lnTo>
                <a:lnTo>
                  <a:pt x="669599" y="582384"/>
                </a:lnTo>
                <a:lnTo>
                  <a:pt x="635328" y="582384"/>
                </a:lnTo>
                <a:lnTo>
                  <a:pt x="601115" y="582384"/>
                </a:lnTo>
                <a:lnTo>
                  <a:pt x="590804" y="582384"/>
                </a:lnTo>
                <a:lnTo>
                  <a:pt x="537239" y="582384"/>
                </a:lnTo>
                <a:lnTo>
                  <a:pt x="522320" y="582384"/>
                </a:lnTo>
                <a:lnTo>
                  <a:pt x="502348" y="582384"/>
                </a:lnTo>
                <a:lnTo>
                  <a:pt x="458444" y="582384"/>
                </a:lnTo>
                <a:lnTo>
                  <a:pt x="433864" y="582384"/>
                </a:lnTo>
                <a:lnTo>
                  <a:pt x="423554" y="582384"/>
                </a:lnTo>
                <a:lnTo>
                  <a:pt x="378405" y="582384"/>
                </a:lnTo>
                <a:lnTo>
                  <a:pt x="369989" y="582384"/>
                </a:lnTo>
                <a:lnTo>
                  <a:pt x="355070" y="582384"/>
                </a:lnTo>
                <a:lnTo>
                  <a:pt x="309921" y="582384"/>
                </a:lnTo>
                <a:lnTo>
                  <a:pt x="299611" y="582384"/>
                </a:lnTo>
                <a:lnTo>
                  <a:pt x="291194" y="582384"/>
                </a:lnTo>
                <a:lnTo>
                  <a:pt x="246045" y="582384"/>
                </a:lnTo>
                <a:lnTo>
                  <a:pt x="231126" y="582384"/>
                </a:lnTo>
                <a:lnTo>
                  <a:pt x="211155" y="582384"/>
                </a:lnTo>
                <a:lnTo>
                  <a:pt x="167250" y="582384"/>
                </a:lnTo>
                <a:lnTo>
                  <a:pt x="142671" y="582384"/>
                </a:lnTo>
                <a:lnTo>
                  <a:pt x="132360" y="582384"/>
                </a:lnTo>
                <a:lnTo>
                  <a:pt x="78795" y="582384"/>
                </a:lnTo>
                <a:lnTo>
                  <a:pt x="63876" y="582384"/>
                </a:lnTo>
                <a:lnTo>
                  <a:pt x="0" y="5823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3662908" y="3818698"/>
            <a:ext cx="5450840" cy="657225"/>
          </a:xfrm>
          <a:custGeom>
            <a:avLst/>
            <a:gdLst>
              <a:gd name="connsiteX0" fmla="*/ 145596 w 3888921"/>
              <a:gd name="connsiteY0" fmla="*/ 0 h 582384"/>
              <a:gd name="connsiteX1" fmla="*/ 209472 w 3888921"/>
              <a:gd name="connsiteY1" fmla="*/ 0 h 582384"/>
              <a:gd name="connsiteX2" fmla="*/ 224391 w 3888921"/>
              <a:gd name="connsiteY2" fmla="*/ 0 h 582384"/>
              <a:gd name="connsiteX3" fmla="*/ 277956 w 3888921"/>
              <a:gd name="connsiteY3" fmla="*/ 0 h 582384"/>
              <a:gd name="connsiteX4" fmla="*/ 288267 w 3888921"/>
              <a:gd name="connsiteY4" fmla="*/ 0 h 582384"/>
              <a:gd name="connsiteX5" fmla="*/ 312846 w 3888921"/>
              <a:gd name="connsiteY5" fmla="*/ 0 h 582384"/>
              <a:gd name="connsiteX6" fmla="*/ 356751 w 3888921"/>
              <a:gd name="connsiteY6" fmla="*/ 0 h 582384"/>
              <a:gd name="connsiteX7" fmla="*/ 376723 w 3888921"/>
              <a:gd name="connsiteY7" fmla="*/ 0 h 582384"/>
              <a:gd name="connsiteX8" fmla="*/ 391641 w 3888921"/>
              <a:gd name="connsiteY8" fmla="*/ 0 h 582384"/>
              <a:gd name="connsiteX9" fmla="*/ 436790 w 3888921"/>
              <a:gd name="connsiteY9" fmla="*/ 0 h 582384"/>
              <a:gd name="connsiteX10" fmla="*/ 445206 w 3888921"/>
              <a:gd name="connsiteY10" fmla="*/ 0 h 582384"/>
              <a:gd name="connsiteX11" fmla="*/ 455517 w 3888921"/>
              <a:gd name="connsiteY11" fmla="*/ 0 h 582384"/>
              <a:gd name="connsiteX12" fmla="*/ 500666 w 3888921"/>
              <a:gd name="connsiteY12" fmla="*/ 0 h 582384"/>
              <a:gd name="connsiteX13" fmla="*/ 515584 w 3888921"/>
              <a:gd name="connsiteY13" fmla="*/ 0 h 582384"/>
              <a:gd name="connsiteX14" fmla="*/ 524001 w 3888921"/>
              <a:gd name="connsiteY14" fmla="*/ 0 h 582384"/>
              <a:gd name="connsiteX15" fmla="*/ 569150 w 3888921"/>
              <a:gd name="connsiteY15" fmla="*/ 0 h 582384"/>
              <a:gd name="connsiteX16" fmla="*/ 579460 w 3888921"/>
              <a:gd name="connsiteY16" fmla="*/ 0 h 582384"/>
              <a:gd name="connsiteX17" fmla="*/ 604040 w 3888921"/>
              <a:gd name="connsiteY17" fmla="*/ 0 h 582384"/>
              <a:gd name="connsiteX18" fmla="*/ 647944 w 3888921"/>
              <a:gd name="connsiteY18" fmla="*/ 0 h 582384"/>
              <a:gd name="connsiteX19" fmla="*/ 667916 w 3888921"/>
              <a:gd name="connsiteY19" fmla="*/ 0 h 582384"/>
              <a:gd name="connsiteX20" fmla="*/ 682835 w 3888921"/>
              <a:gd name="connsiteY20" fmla="*/ 0 h 582384"/>
              <a:gd name="connsiteX21" fmla="*/ 736400 w 3888921"/>
              <a:gd name="connsiteY21" fmla="*/ 0 h 582384"/>
              <a:gd name="connsiteX22" fmla="*/ 746711 w 3888921"/>
              <a:gd name="connsiteY22" fmla="*/ 0 h 582384"/>
              <a:gd name="connsiteX23" fmla="*/ 780924 w 3888921"/>
              <a:gd name="connsiteY23" fmla="*/ 0 h 582384"/>
              <a:gd name="connsiteX24" fmla="*/ 815195 w 3888921"/>
              <a:gd name="connsiteY24" fmla="*/ 0 h 582384"/>
              <a:gd name="connsiteX25" fmla="*/ 844800 w 3888921"/>
              <a:gd name="connsiteY25" fmla="*/ 0 h 582384"/>
              <a:gd name="connsiteX26" fmla="*/ 859719 w 3888921"/>
              <a:gd name="connsiteY26" fmla="*/ 0 h 582384"/>
              <a:gd name="connsiteX27" fmla="*/ 913284 w 3888921"/>
              <a:gd name="connsiteY27" fmla="*/ 0 h 582384"/>
              <a:gd name="connsiteX28" fmla="*/ 923595 w 3888921"/>
              <a:gd name="connsiteY28" fmla="*/ 0 h 582384"/>
              <a:gd name="connsiteX29" fmla="*/ 948174 w 3888921"/>
              <a:gd name="connsiteY29" fmla="*/ 0 h 582384"/>
              <a:gd name="connsiteX30" fmla="*/ 992079 w 3888921"/>
              <a:gd name="connsiteY30" fmla="*/ 0 h 582384"/>
              <a:gd name="connsiteX31" fmla="*/ 1012050 w 3888921"/>
              <a:gd name="connsiteY31" fmla="*/ 0 h 582384"/>
              <a:gd name="connsiteX32" fmla="*/ 1026969 w 3888921"/>
              <a:gd name="connsiteY32" fmla="*/ 0 h 582384"/>
              <a:gd name="connsiteX33" fmla="*/ 1042662 w 3888921"/>
              <a:gd name="connsiteY33" fmla="*/ 0 h 582384"/>
              <a:gd name="connsiteX34" fmla="*/ 1072118 w 3888921"/>
              <a:gd name="connsiteY34" fmla="*/ 0 h 582384"/>
              <a:gd name="connsiteX35" fmla="*/ 1080534 w 3888921"/>
              <a:gd name="connsiteY35" fmla="*/ 0 h 582384"/>
              <a:gd name="connsiteX36" fmla="*/ 1090845 w 3888921"/>
              <a:gd name="connsiteY36" fmla="*/ 0 h 582384"/>
              <a:gd name="connsiteX37" fmla="*/ 1106538 w 3888921"/>
              <a:gd name="connsiteY37" fmla="*/ 0 h 582384"/>
              <a:gd name="connsiteX38" fmla="*/ 1121457 w 3888921"/>
              <a:gd name="connsiteY38" fmla="*/ 0 h 582384"/>
              <a:gd name="connsiteX39" fmla="*/ 1135994 w 3888921"/>
              <a:gd name="connsiteY39" fmla="*/ 0 h 582384"/>
              <a:gd name="connsiteX40" fmla="*/ 1150912 w 3888921"/>
              <a:gd name="connsiteY40" fmla="*/ 0 h 582384"/>
              <a:gd name="connsiteX41" fmla="*/ 1159329 w 3888921"/>
              <a:gd name="connsiteY41" fmla="*/ 0 h 582384"/>
              <a:gd name="connsiteX42" fmla="*/ 1175022 w 3888921"/>
              <a:gd name="connsiteY42" fmla="*/ 0 h 582384"/>
              <a:gd name="connsiteX43" fmla="*/ 1185333 w 3888921"/>
              <a:gd name="connsiteY43" fmla="*/ 0 h 582384"/>
              <a:gd name="connsiteX44" fmla="*/ 1204478 w 3888921"/>
              <a:gd name="connsiteY44" fmla="*/ 0 h 582384"/>
              <a:gd name="connsiteX45" fmla="*/ 1209912 w 3888921"/>
              <a:gd name="connsiteY45" fmla="*/ 0 h 582384"/>
              <a:gd name="connsiteX46" fmla="*/ 1214789 w 3888921"/>
              <a:gd name="connsiteY46" fmla="*/ 0 h 582384"/>
              <a:gd name="connsiteX47" fmla="*/ 1239368 w 3888921"/>
              <a:gd name="connsiteY47" fmla="*/ 0 h 582384"/>
              <a:gd name="connsiteX48" fmla="*/ 1253817 w 3888921"/>
              <a:gd name="connsiteY48" fmla="*/ 0 h 582384"/>
              <a:gd name="connsiteX49" fmla="*/ 1273788 w 3888921"/>
              <a:gd name="connsiteY49" fmla="*/ 0 h 582384"/>
              <a:gd name="connsiteX50" fmla="*/ 1283272 w 3888921"/>
              <a:gd name="connsiteY50" fmla="*/ 0 h 582384"/>
              <a:gd name="connsiteX51" fmla="*/ 1288707 w 3888921"/>
              <a:gd name="connsiteY51" fmla="*/ 0 h 582384"/>
              <a:gd name="connsiteX52" fmla="*/ 1303244 w 3888921"/>
              <a:gd name="connsiteY52" fmla="*/ 0 h 582384"/>
              <a:gd name="connsiteX53" fmla="*/ 1318163 w 3888921"/>
              <a:gd name="connsiteY53" fmla="*/ 0 h 582384"/>
              <a:gd name="connsiteX54" fmla="*/ 1333856 w 3888921"/>
              <a:gd name="connsiteY54" fmla="*/ 0 h 582384"/>
              <a:gd name="connsiteX55" fmla="*/ 1342272 w 3888921"/>
              <a:gd name="connsiteY55" fmla="*/ 0 h 582384"/>
              <a:gd name="connsiteX56" fmla="*/ 1352583 w 3888921"/>
              <a:gd name="connsiteY56" fmla="*/ 0 h 582384"/>
              <a:gd name="connsiteX57" fmla="*/ 1371728 w 3888921"/>
              <a:gd name="connsiteY57" fmla="*/ 0 h 582384"/>
              <a:gd name="connsiteX58" fmla="*/ 1382039 w 3888921"/>
              <a:gd name="connsiteY58" fmla="*/ 0 h 582384"/>
              <a:gd name="connsiteX59" fmla="*/ 1397732 w 3888921"/>
              <a:gd name="connsiteY59" fmla="*/ 0 h 582384"/>
              <a:gd name="connsiteX60" fmla="*/ 1412650 w 3888921"/>
              <a:gd name="connsiteY60" fmla="*/ 0 h 582384"/>
              <a:gd name="connsiteX61" fmla="*/ 1421067 w 3888921"/>
              <a:gd name="connsiteY61" fmla="*/ 0 h 582384"/>
              <a:gd name="connsiteX62" fmla="*/ 1450523 w 3888921"/>
              <a:gd name="connsiteY62" fmla="*/ 0 h 582384"/>
              <a:gd name="connsiteX63" fmla="*/ 1466215 w 3888921"/>
              <a:gd name="connsiteY63" fmla="*/ 0 h 582384"/>
              <a:gd name="connsiteX64" fmla="*/ 1476526 w 3888921"/>
              <a:gd name="connsiteY64" fmla="*/ 0 h 582384"/>
              <a:gd name="connsiteX65" fmla="*/ 1501106 w 3888921"/>
              <a:gd name="connsiteY65" fmla="*/ 0 h 582384"/>
              <a:gd name="connsiteX66" fmla="*/ 1545010 w 3888921"/>
              <a:gd name="connsiteY66" fmla="*/ 0 h 582384"/>
              <a:gd name="connsiteX67" fmla="*/ 1564982 w 3888921"/>
              <a:gd name="connsiteY67" fmla="*/ 0 h 582384"/>
              <a:gd name="connsiteX68" fmla="*/ 1579901 w 3888921"/>
              <a:gd name="connsiteY68" fmla="*/ 0 h 582384"/>
              <a:gd name="connsiteX69" fmla="*/ 1633466 w 3888921"/>
              <a:gd name="connsiteY69" fmla="*/ 0 h 582384"/>
              <a:gd name="connsiteX70" fmla="*/ 1643777 w 3888921"/>
              <a:gd name="connsiteY70" fmla="*/ 0 h 582384"/>
              <a:gd name="connsiteX71" fmla="*/ 1677990 w 3888921"/>
              <a:gd name="connsiteY71" fmla="*/ 0 h 582384"/>
              <a:gd name="connsiteX72" fmla="*/ 1712261 w 3888921"/>
              <a:gd name="connsiteY72" fmla="*/ 0 h 582384"/>
              <a:gd name="connsiteX73" fmla="*/ 1741866 w 3888921"/>
              <a:gd name="connsiteY73" fmla="*/ 0 h 582384"/>
              <a:gd name="connsiteX74" fmla="*/ 1756785 w 3888921"/>
              <a:gd name="connsiteY74" fmla="*/ 0 h 582384"/>
              <a:gd name="connsiteX75" fmla="*/ 1810350 w 3888921"/>
              <a:gd name="connsiteY75" fmla="*/ 0 h 582384"/>
              <a:gd name="connsiteX76" fmla="*/ 1820661 w 3888921"/>
              <a:gd name="connsiteY76" fmla="*/ 0 h 582384"/>
              <a:gd name="connsiteX77" fmla="*/ 1845240 w 3888921"/>
              <a:gd name="connsiteY77" fmla="*/ 0 h 582384"/>
              <a:gd name="connsiteX78" fmla="*/ 1889145 w 3888921"/>
              <a:gd name="connsiteY78" fmla="*/ 0 h 582384"/>
              <a:gd name="connsiteX79" fmla="*/ 1909116 w 3888921"/>
              <a:gd name="connsiteY79" fmla="*/ 0 h 582384"/>
              <a:gd name="connsiteX80" fmla="*/ 1924035 w 3888921"/>
              <a:gd name="connsiteY80" fmla="*/ 0 h 582384"/>
              <a:gd name="connsiteX81" fmla="*/ 1969183 w 3888921"/>
              <a:gd name="connsiteY81" fmla="*/ 0 h 582384"/>
              <a:gd name="connsiteX82" fmla="*/ 1977600 w 3888921"/>
              <a:gd name="connsiteY82" fmla="*/ 0 h 582384"/>
              <a:gd name="connsiteX83" fmla="*/ 1987911 w 3888921"/>
              <a:gd name="connsiteY83" fmla="*/ 0 h 582384"/>
              <a:gd name="connsiteX84" fmla="*/ 2033059 w 3888921"/>
              <a:gd name="connsiteY84" fmla="*/ 0 h 582384"/>
              <a:gd name="connsiteX85" fmla="*/ 2047978 w 3888921"/>
              <a:gd name="connsiteY85" fmla="*/ 0 h 582384"/>
              <a:gd name="connsiteX86" fmla="*/ 2056395 w 3888921"/>
              <a:gd name="connsiteY86" fmla="*/ 0 h 582384"/>
              <a:gd name="connsiteX87" fmla="*/ 2078052 w 3888921"/>
              <a:gd name="connsiteY87" fmla="*/ 0 h 582384"/>
              <a:gd name="connsiteX88" fmla="*/ 2101544 w 3888921"/>
              <a:gd name="connsiteY88" fmla="*/ 0 h 582384"/>
              <a:gd name="connsiteX89" fmla="*/ 2111854 w 3888921"/>
              <a:gd name="connsiteY89" fmla="*/ 0 h 582384"/>
              <a:gd name="connsiteX90" fmla="*/ 2136434 w 3888921"/>
              <a:gd name="connsiteY90" fmla="*/ 0 h 582384"/>
              <a:gd name="connsiteX91" fmla="*/ 2141928 w 3888921"/>
              <a:gd name="connsiteY91" fmla="*/ 0 h 582384"/>
              <a:gd name="connsiteX92" fmla="*/ 2156847 w 3888921"/>
              <a:gd name="connsiteY92" fmla="*/ 0 h 582384"/>
              <a:gd name="connsiteX93" fmla="*/ 2180338 w 3888921"/>
              <a:gd name="connsiteY93" fmla="*/ 0 h 582384"/>
              <a:gd name="connsiteX94" fmla="*/ 2200310 w 3888921"/>
              <a:gd name="connsiteY94" fmla="*/ 0 h 582384"/>
              <a:gd name="connsiteX95" fmla="*/ 2210412 w 3888921"/>
              <a:gd name="connsiteY95" fmla="*/ 0 h 582384"/>
              <a:gd name="connsiteX96" fmla="*/ 2215228 w 3888921"/>
              <a:gd name="connsiteY96" fmla="*/ 0 h 582384"/>
              <a:gd name="connsiteX97" fmla="*/ 2220723 w 3888921"/>
              <a:gd name="connsiteY97" fmla="*/ 0 h 582384"/>
              <a:gd name="connsiteX98" fmla="*/ 2245302 w 3888921"/>
              <a:gd name="connsiteY98" fmla="*/ 0 h 582384"/>
              <a:gd name="connsiteX99" fmla="*/ 2268794 w 3888921"/>
              <a:gd name="connsiteY99" fmla="*/ 0 h 582384"/>
              <a:gd name="connsiteX100" fmla="*/ 2279104 w 3888921"/>
              <a:gd name="connsiteY100" fmla="*/ 0 h 582384"/>
              <a:gd name="connsiteX101" fmla="*/ 2289207 w 3888921"/>
              <a:gd name="connsiteY101" fmla="*/ 0 h 582384"/>
              <a:gd name="connsiteX102" fmla="*/ 2309179 w 3888921"/>
              <a:gd name="connsiteY102" fmla="*/ 0 h 582384"/>
              <a:gd name="connsiteX103" fmla="*/ 2324097 w 3888921"/>
              <a:gd name="connsiteY103" fmla="*/ 0 h 582384"/>
              <a:gd name="connsiteX104" fmla="*/ 2347589 w 3888921"/>
              <a:gd name="connsiteY104" fmla="*/ 0 h 582384"/>
              <a:gd name="connsiteX105" fmla="*/ 2369246 w 3888921"/>
              <a:gd name="connsiteY105" fmla="*/ 0 h 582384"/>
              <a:gd name="connsiteX106" fmla="*/ 2377662 w 3888921"/>
              <a:gd name="connsiteY106" fmla="*/ 0 h 582384"/>
              <a:gd name="connsiteX107" fmla="*/ 2387973 w 3888921"/>
              <a:gd name="connsiteY107" fmla="*/ 0 h 582384"/>
              <a:gd name="connsiteX108" fmla="*/ 2433122 w 3888921"/>
              <a:gd name="connsiteY108" fmla="*/ 0 h 582384"/>
              <a:gd name="connsiteX109" fmla="*/ 2448040 w 3888921"/>
              <a:gd name="connsiteY109" fmla="*/ 0 h 582384"/>
              <a:gd name="connsiteX110" fmla="*/ 2456457 w 3888921"/>
              <a:gd name="connsiteY110" fmla="*/ 0 h 582384"/>
              <a:gd name="connsiteX111" fmla="*/ 2501605 w 3888921"/>
              <a:gd name="connsiteY111" fmla="*/ 0 h 582384"/>
              <a:gd name="connsiteX112" fmla="*/ 2511917 w 3888921"/>
              <a:gd name="connsiteY112" fmla="*/ 0 h 582384"/>
              <a:gd name="connsiteX113" fmla="*/ 2536496 w 3888921"/>
              <a:gd name="connsiteY113" fmla="*/ 0 h 582384"/>
              <a:gd name="connsiteX114" fmla="*/ 2580400 w 3888921"/>
              <a:gd name="connsiteY114" fmla="*/ 0 h 582384"/>
              <a:gd name="connsiteX115" fmla="*/ 2600372 w 3888921"/>
              <a:gd name="connsiteY115" fmla="*/ 0 h 582384"/>
              <a:gd name="connsiteX116" fmla="*/ 2615291 w 3888921"/>
              <a:gd name="connsiteY116" fmla="*/ 0 h 582384"/>
              <a:gd name="connsiteX117" fmla="*/ 2668856 w 3888921"/>
              <a:gd name="connsiteY117" fmla="*/ 0 h 582384"/>
              <a:gd name="connsiteX118" fmla="*/ 2679167 w 3888921"/>
              <a:gd name="connsiteY118" fmla="*/ 0 h 582384"/>
              <a:gd name="connsiteX119" fmla="*/ 2713380 w 3888921"/>
              <a:gd name="connsiteY119" fmla="*/ 0 h 582384"/>
              <a:gd name="connsiteX120" fmla="*/ 2747650 w 3888921"/>
              <a:gd name="connsiteY120" fmla="*/ 0 h 582384"/>
              <a:gd name="connsiteX121" fmla="*/ 2777256 w 3888921"/>
              <a:gd name="connsiteY121" fmla="*/ 0 h 582384"/>
              <a:gd name="connsiteX122" fmla="*/ 2792175 w 3888921"/>
              <a:gd name="connsiteY122" fmla="*/ 0 h 582384"/>
              <a:gd name="connsiteX123" fmla="*/ 2845740 w 3888921"/>
              <a:gd name="connsiteY123" fmla="*/ 0 h 582384"/>
              <a:gd name="connsiteX124" fmla="*/ 2856051 w 3888921"/>
              <a:gd name="connsiteY124" fmla="*/ 0 h 582384"/>
              <a:gd name="connsiteX125" fmla="*/ 2858976 w 3888921"/>
              <a:gd name="connsiteY125" fmla="*/ 0 h 582384"/>
              <a:gd name="connsiteX126" fmla="*/ 2880630 w 3888921"/>
              <a:gd name="connsiteY126" fmla="*/ 0 h 582384"/>
              <a:gd name="connsiteX127" fmla="*/ 2922852 w 3888921"/>
              <a:gd name="connsiteY127" fmla="*/ 0 h 582384"/>
              <a:gd name="connsiteX128" fmla="*/ 2924535 w 3888921"/>
              <a:gd name="connsiteY128" fmla="*/ 0 h 582384"/>
              <a:gd name="connsiteX129" fmla="*/ 2937771 w 3888921"/>
              <a:gd name="connsiteY129" fmla="*/ 0 h 582384"/>
              <a:gd name="connsiteX130" fmla="*/ 2944506 w 3888921"/>
              <a:gd name="connsiteY130" fmla="*/ 0 h 582384"/>
              <a:gd name="connsiteX131" fmla="*/ 2959425 w 3888921"/>
              <a:gd name="connsiteY131" fmla="*/ 0 h 582384"/>
              <a:gd name="connsiteX132" fmla="*/ 2975118 w 3888921"/>
              <a:gd name="connsiteY132" fmla="*/ 0 h 582384"/>
              <a:gd name="connsiteX133" fmla="*/ 2991336 w 3888921"/>
              <a:gd name="connsiteY133" fmla="*/ 0 h 582384"/>
              <a:gd name="connsiteX134" fmla="*/ 3001647 w 3888921"/>
              <a:gd name="connsiteY134" fmla="*/ 0 h 582384"/>
              <a:gd name="connsiteX135" fmla="*/ 3004574 w 3888921"/>
              <a:gd name="connsiteY135" fmla="*/ 0 h 582384"/>
              <a:gd name="connsiteX136" fmla="*/ 3012990 w 3888921"/>
              <a:gd name="connsiteY136" fmla="*/ 0 h 582384"/>
              <a:gd name="connsiteX137" fmla="*/ 3023301 w 3888921"/>
              <a:gd name="connsiteY137" fmla="*/ 0 h 582384"/>
              <a:gd name="connsiteX138" fmla="*/ 3026226 w 3888921"/>
              <a:gd name="connsiteY138" fmla="*/ 0 h 582384"/>
              <a:gd name="connsiteX139" fmla="*/ 3038994 w 3888921"/>
              <a:gd name="connsiteY139" fmla="*/ 0 h 582384"/>
              <a:gd name="connsiteX140" fmla="*/ 3053913 w 3888921"/>
              <a:gd name="connsiteY140" fmla="*/ 0 h 582384"/>
              <a:gd name="connsiteX141" fmla="*/ 3068450 w 3888921"/>
              <a:gd name="connsiteY141" fmla="*/ 0 h 582384"/>
              <a:gd name="connsiteX142" fmla="*/ 3070131 w 3888921"/>
              <a:gd name="connsiteY142" fmla="*/ 0 h 582384"/>
              <a:gd name="connsiteX143" fmla="*/ 3083368 w 3888921"/>
              <a:gd name="connsiteY143" fmla="*/ 0 h 582384"/>
              <a:gd name="connsiteX144" fmla="*/ 3090102 w 3888921"/>
              <a:gd name="connsiteY144" fmla="*/ 0 h 582384"/>
              <a:gd name="connsiteX145" fmla="*/ 3091785 w 3888921"/>
              <a:gd name="connsiteY145" fmla="*/ 0 h 582384"/>
              <a:gd name="connsiteX146" fmla="*/ 3105021 w 3888921"/>
              <a:gd name="connsiteY146" fmla="*/ 0 h 582384"/>
              <a:gd name="connsiteX147" fmla="*/ 3107478 w 3888921"/>
              <a:gd name="connsiteY147" fmla="*/ 0 h 582384"/>
              <a:gd name="connsiteX148" fmla="*/ 3117789 w 3888921"/>
              <a:gd name="connsiteY148" fmla="*/ 0 h 582384"/>
              <a:gd name="connsiteX149" fmla="*/ 3136934 w 3888921"/>
              <a:gd name="connsiteY149" fmla="*/ 0 h 582384"/>
              <a:gd name="connsiteX150" fmla="*/ 3142368 w 3888921"/>
              <a:gd name="connsiteY150" fmla="*/ 0 h 582384"/>
              <a:gd name="connsiteX151" fmla="*/ 3147244 w 3888921"/>
              <a:gd name="connsiteY151" fmla="*/ 0 h 582384"/>
              <a:gd name="connsiteX152" fmla="*/ 3150170 w 3888921"/>
              <a:gd name="connsiteY152" fmla="*/ 0 h 582384"/>
              <a:gd name="connsiteX153" fmla="*/ 3158586 w 3888921"/>
              <a:gd name="connsiteY153" fmla="*/ 0 h 582384"/>
              <a:gd name="connsiteX154" fmla="*/ 3168897 w 3888921"/>
              <a:gd name="connsiteY154" fmla="*/ 0 h 582384"/>
              <a:gd name="connsiteX155" fmla="*/ 3171824 w 3888921"/>
              <a:gd name="connsiteY155" fmla="*/ 0 h 582384"/>
              <a:gd name="connsiteX156" fmla="*/ 3186273 w 3888921"/>
              <a:gd name="connsiteY156" fmla="*/ 0 h 582384"/>
              <a:gd name="connsiteX157" fmla="*/ 3206244 w 3888921"/>
              <a:gd name="connsiteY157" fmla="*/ 0 h 582384"/>
              <a:gd name="connsiteX158" fmla="*/ 3214046 w 3888921"/>
              <a:gd name="connsiteY158" fmla="*/ 0 h 582384"/>
              <a:gd name="connsiteX159" fmla="*/ 3215728 w 3888921"/>
              <a:gd name="connsiteY159" fmla="*/ 0 h 582384"/>
              <a:gd name="connsiteX160" fmla="*/ 3221163 w 3888921"/>
              <a:gd name="connsiteY160" fmla="*/ 0 h 582384"/>
              <a:gd name="connsiteX161" fmla="*/ 3228964 w 3888921"/>
              <a:gd name="connsiteY161" fmla="*/ 0 h 582384"/>
              <a:gd name="connsiteX162" fmla="*/ 3235700 w 3888921"/>
              <a:gd name="connsiteY162" fmla="*/ 0 h 582384"/>
              <a:gd name="connsiteX163" fmla="*/ 3237381 w 3888921"/>
              <a:gd name="connsiteY163" fmla="*/ 0 h 582384"/>
              <a:gd name="connsiteX164" fmla="*/ 3250618 w 3888921"/>
              <a:gd name="connsiteY164" fmla="*/ 0 h 582384"/>
              <a:gd name="connsiteX165" fmla="*/ 3266311 w 3888921"/>
              <a:gd name="connsiteY165" fmla="*/ 0 h 582384"/>
              <a:gd name="connsiteX166" fmla="*/ 3274728 w 3888921"/>
              <a:gd name="connsiteY166" fmla="*/ 0 h 582384"/>
              <a:gd name="connsiteX167" fmla="*/ 3282529 w 3888921"/>
              <a:gd name="connsiteY167" fmla="*/ 0 h 582384"/>
              <a:gd name="connsiteX168" fmla="*/ 3285039 w 3888921"/>
              <a:gd name="connsiteY168" fmla="*/ 0 h 582384"/>
              <a:gd name="connsiteX169" fmla="*/ 3292840 w 3888921"/>
              <a:gd name="connsiteY169" fmla="*/ 0 h 582384"/>
              <a:gd name="connsiteX170" fmla="*/ 3304184 w 3888921"/>
              <a:gd name="connsiteY170" fmla="*/ 0 h 582384"/>
              <a:gd name="connsiteX171" fmla="*/ 3314495 w 3888921"/>
              <a:gd name="connsiteY171" fmla="*/ 0 h 582384"/>
              <a:gd name="connsiteX172" fmla="*/ 3317420 w 3888921"/>
              <a:gd name="connsiteY172" fmla="*/ 0 h 582384"/>
              <a:gd name="connsiteX173" fmla="*/ 3330188 w 3888921"/>
              <a:gd name="connsiteY173" fmla="*/ 0 h 582384"/>
              <a:gd name="connsiteX174" fmla="*/ 3345106 w 3888921"/>
              <a:gd name="connsiteY174" fmla="*/ 0 h 582384"/>
              <a:gd name="connsiteX175" fmla="*/ 3353523 w 3888921"/>
              <a:gd name="connsiteY175" fmla="*/ 0 h 582384"/>
              <a:gd name="connsiteX176" fmla="*/ 3361324 w 3888921"/>
              <a:gd name="connsiteY176" fmla="*/ 0 h 582384"/>
              <a:gd name="connsiteX177" fmla="*/ 3381296 w 3888921"/>
              <a:gd name="connsiteY177" fmla="*/ 0 h 582384"/>
              <a:gd name="connsiteX178" fmla="*/ 3382978 w 3888921"/>
              <a:gd name="connsiteY178" fmla="*/ 0 h 582384"/>
              <a:gd name="connsiteX179" fmla="*/ 3396214 w 3888921"/>
              <a:gd name="connsiteY179" fmla="*/ 0 h 582384"/>
              <a:gd name="connsiteX180" fmla="*/ 3398671 w 3888921"/>
              <a:gd name="connsiteY180" fmla="*/ 0 h 582384"/>
              <a:gd name="connsiteX181" fmla="*/ 3408982 w 3888921"/>
              <a:gd name="connsiteY181" fmla="*/ 0 h 582384"/>
              <a:gd name="connsiteX182" fmla="*/ 3433561 w 3888921"/>
              <a:gd name="connsiteY182" fmla="*/ 0 h 582384"/>
              <a:gd name="connsiteX183" fmla="*/ 3449780 w 3888921"/>
              <a:gd name="connsiteY183" fmla="*/ 0 h 582384"/>
              <a:gd name="connsiteX184" fmla="*/ 3460090 w 3888921"/>
              <a:gd name="connsiteY184" fmla="*/ 0 h 582384"/>
              <a:gd name="connsiteX185" fmla="*/ 3477466 w 3888921"/>
              <a:gd name="connsiteY185" fmla="*/ 0 h 582384"/>
              <a:gd name="connsiteX186" fmla="*/ 3494304 w 3888921"/>
              <a:gd name="connsiteY186" fmla="*/ 0 h 582384"/>
              <a:gd name="connsiteX187" fmla="*/ 3497437 w 3888921"/>
              <a:gd name="connsiteY187" fmla="*/ 0 h 582384"/>
              <a:gd name="connsiteX188" fmla="*/ 3512356 w 3888921"/>
              <a:gd name="connsiteY188" fmla="*/ 0 h 582384"/>
              <a:gd name="connsiteX189" fmla="*/ 3528574 w 3888921"/>
              <a:gd name="connsiteY189" fmla="*/ 0 h 582384"/>
              <a:gd name="connsiteX190" fmla="*/ 3558180 w 3888921"/>
              <a:gd name="connsiteY190" fmla="*/ 0 h 582384"/>
              <a:gd name="connsiteX191" fmla="*/ 3565921 w 3888921"/>
              <a:gd name="connsiteY191" fmla="*/ 0 h 582384"/>
              <a:gd name="connsiteX192" fmla="*/ 3573099 w 3888921"/>
              <a:gd name="connsiteY192" fmla="*/ 0 h 582384"/>
              <a:gd name="connsiteX193" fmla="*/ 3576232 w 3888921"/>
              <a:gd name="connsiteY193" fmla="*/ 0 h 582384"/>
              <a:gd name="connsiteX194" fmla="*/ 3610446 w 3888921"/>
              <a:gd name="connsiteY194" fmla="*/ 0 h 582384"/>
              <a:gd name="connsiteX195" fmla="*/ 3626664 w 3888921"/>
              <a:gd name="connsiteY195" fmla="*/ 0 h 582384"/>
              <a:gd name="connsiteX196" fmla="*/ 3636975 w 3888921"/>
              <a:gd name="connsiteY196" fmla="*/ 0 h 582384"/>
              <a:gd name="connsiteX197" fmla="*/ 3644716 w 3888921"/>
              <a:gd name="connsiteY197" fmla="*/ 0 h 582384"/>
              <a:gd name="connsiteX198" fmla="*/ 3661554 w 3888921"/>
              <a:gd name="connsiteY198" fmla="*/ 0 h 582384"/>
              <a:gd name="connsiteX199" fmla="*/ 3674322 w 3888921"/>
              <a:gd name="connsiteY199" fmla="*/ 0 h 582384"/>
              <a:gd name="connsiteX200" fmla="*/ 3689241 w 3888921"/>
              <a:gd name="connsiteY200" fmla="*/ 0 h 582384"/>
              <a:gd name="connsiteX201" fmla="*/ 3705459 w 3888921"/>
              <a:gd name="connsiteY201" fmla="*/ 0 h 582384"/>
              <a:gd name="connsiteX202" fmla="*/ 3725430 w 3888921"/>
              <a:gd name="connsiteY202" fmla="*/ 0 h 582384"/>
              <a:gd name="connsiteX203" fmla="*/ 3740349 w 3888921"/>
              <a:gd name="connsiteY203" fmla="*/ 0 h 582384"/>
              <a:gd name="connsiteX204" fmla="*/ 3742806 w 3888921"/>
              <a:gd name="connsiteY204" fmla="*/ 0 h 582384"/>
              <a:gd name="connsiteX205" fmla="*/ 3753117 w 3888921"/>
              <a:gd name="connsiteY205" fmla="*/ 0 h 582384"/>
              <a:gd name="connsiteX206" fmla="*/ 3756042 w 3888921"/>
              <a:gd name="connsiteY206" fmla="*/ 0 h 582384"/>
              <a:gd name="connsiteX207" fmla="*/ 3777696 w 3888921"/>
              <a:gd name="connsiteY207" fmla="*/ 0 h 582384"/>
              <a:gd name="connsiteX208" fmla="*/ 3785497 w 3888921"/>
              <a:gd name="connsiteY208" fmla="*/ 0 h 582384"/>
              <a:gd name="connsiteX209" fmla="*/ 3793914 w 3888921"/>
              <a:gd name="connsiteY209" fmla="*/ 0 h 582384"/>
              <a:gd name="connsiteX210" fmla="*/ 3804225 w 3888921"/>
              <a:gd name="connsiteY210" fmla="*/ 0 h 582384"/>
              <a:gd name="connsiteX211" fmla="*/ 3819918 w 3888921"/>
              <a:gd name="connsiteY211" fmla="*/ 0 h 582384"/>
              <a:gd name="connsiteX212" fmla="*/ 3821601 w 3888921"/>
              <a:gd name="connsiteY212" fmla="*/ 0 h 582384"/>
              <a:gd name="connsiteX213" fmla="*/ 3834837 w 3888921"/>
              <a:gd name="connsiteY213" fmla="*/ 0 h 582384"/>
              <a:gd name="connsiteX214" fmla="*/ 3841572 w 3888921"/>
              <a:gd name="connsiteY214" fmla="*/ 0 h 582384"/>
              <a:gd name="connsiteX215" fmla="*/ 3849373 w 3888921"/>
              <a:gd name="connsiteY215" fmla="*/ 0 h 582384"/>
              <a:gd name="connsiteX216" fmla="*/ 3856491 w 3888921"/>
              <a:gd name="connsiteY216" fmla="*/ 0 h 582384"/>
              <a:gd name="connsiteX217" fmla="*/ 3864292 w 3888921"/>
              <a:gd name="connsiteY217" fmla="*/ 0 h 582384"/>
              <a:gd name="connsiteX218" fmla="*/ 3872709 w 3888921"/>
              <a:gd name="connsiteY218" fmla="*/ 0 h 582384"/>
              <a:gd name="connsiteX219" fmla="*/ 3888402 w 3888921"/>
              <a:gd name="connsiteY219" fmla="*/ 0 h 582384"/>
              <a:gd name="connsiteX220" fmla="*/ 3888921 w 3888921"/>
              <a:gd name="connsiteY220" fmla="*/ 0 h 582384"/>
              <a:gd name="connsiteX221" fmla="*/ 3743325 w 3888921"/>
              <a:gd name="connsiteY221" fmla="*/ 582384 h 582384"/>
              <a:gd name="connsiteX222" fmla="*/ 3742806 w 3888921"/>
              <a:gd name="connsiteY222" fmla="*/ 582384 h 582384"/>
              <a:gd name="connsiteX223" fmla="*/ 3727113 w 3888921"/>
              <a:gd name="connsiteY223" fmla="*/ 582384 h 582384"/>
              <a:gd name="connsiteX224" fmla="*/ 3718696 w 3888921"/>
              <a:gd name="connsiteY224" fmla="*/ 582384 h 582384"/>
              <a:gd name="connsiteX225" fmla="*/ 3710895 w 3888921"/>
              <a:gd name="connsiteY225" fmla="*/ 582384 h 582384"/>
              <a:gd name="connsiteX226" fmla="*/ 3703777 w 3888921"/>
              <a:gd name="connsiteY226" fmla="*/ 582384 h 582384"/>
              <a:gd name="connsiteX227" fmla="*/ 3695976 w 3888921"/>
              <a:gd name="connsiteY227" fmla="*/ 582384 h 582384"/>
              <a:gd name="connsiteX228" fmla="*/ 3689241 w 3888921"/>
              <a:gd name="connsiteY228" fmla="*/ 582384 h 582384"/>
              <a:gd name="connsiteX229" fmla="*/ 3676005 w 3888921"/>
              <a:gd name="connsiteY229" fmla="*/ 582384 h 582384"/>
              <a:gd name="connsiteX230" fmla="*/ 3674322 w 3888921"/>
              <a:gd name="connsiteY230" fmla="*/ 582384 h 582384"/>
              <a:gd name="connsiteX231" fmla="*/ 3658629 w 3888921"/>
              <a:gd name="connsiteY231" fmla="*/ 582384 h 582384"/>
              <a:gd name="connsiteX232" fmla="*/ 3648318 w 3888921"/>
              <a:gd name="connsiteY232" fmla="*/ 582384 h 582384"/>
              <a:gd name="connsiteX233" fmla="*/ 3639901 w 3888921"/>
              <a:gd name="connsiteY233" fmla="*/ 582384 h 582384"/>
              <a:gd name="connsiteX234" fmla="*/ 3632100 w 3888921"/>
              <a:gd name="connsiteY234" fmla="*/ 582384 h 582384"/>
              <a:gd name="connsiteX235" fmla="*/ 3610446 w 3888921"/>
              <a:gd name="connsiteY235" fmla="*/ 582384 h 582384"/>
              <a:gd name="connsiteX236" fmla="*/ 3607521 w 3888921"/>
              <a:gd name="connsiteY236" fmla="*/ 582384 h 582384"/>
              <a:gd name="connsiteX237" fmla="*/ 3597210 w 3888921"/>
              <a:gd name="connsiteY237" fmla="*/ 582384 h 582384"/>
              <a:gd name="connsiteX238" fmla="*/ 3594753 w 3888921"/>
              <a:gd name="connsiteY238" fmla="*/ 582384 h 582384"/>
              <a:gd name="connsiteX239" fmla="*/ 3579834 w 3888921"/>
              <a:gd name="connsiteY239" fmla="*/ 582384 h 582384"/>
              <a:gd name="connsiteX240" fmla="*/ 3559863 w 3888921"/>
              <a:gd name="connsiteY240" fmla="*/ 582384 h 582384"/>
              <a:gd name="connsiteX241" fmla="*/ 3543645 w 3888921"/>
              <a:gd name="connsiteY241" fmla="*/ 582384 h 582384"/>
              <a:gd name="connsiteX242" fmla="*/ 3528726 w 3888921"/>
              <a:gd name="connsiteY242" fmla="*/ 582384 h 582384"/>
              <a:gd name="connsiteX243" fmla="*/ 3515958 w 3888921"/>
              <a:gd name="connsiteY243" fmla="*/ 582384 h 582384"/>
              <a:gd name="connsiteX244" fmla="*/ 3499120 w 3888921"/>
              <a:gd name="connsiteY244" fmla="*/ 582384 h 582384"/>
              <a:gd name="connsiteX245" fmla="*/ 3491379 w 3888921"/>
              <a:gd name="connsiteY245" fmla="*/ 582384 h 582384"/>
              <a:gd name="connsiteX246" fmla="*/ 3481068 w 3888921"/>
              <a:gd name="connsiteY246" fmla="*/ 582384 h 582384"/>
              <a:gd name="connsiteX247" fmla="*/ 3464850 w 3888921"/>
              <a:gd name="connsiteY247" fmla="*/ 582384 h 582384"/>
              <a:gd name="connsiteX248" fmla="*/ 3430636 w 3888921"/>
              <a:gd name="connsiteY248" fmla="*/ 582384 h 582384"/>
              <a:gd name="connsiteX249" fmla="*/ 3427503 w 3888921"/>
              <a:gd name="connsiteY249" fmla="*/ 582384 h 582384"/>
              <a:gd name="connsiteX250" fmla="*/ 3420325 w 3888921"/>
              <a:gd name="connsiteY250" fmla="*/ 582384 h 582384"/>
              <a:gd name="connsiteX251" fmla="*/ 3412584 w 3888921"/>
              <a:gd name="connsiteY251" fmla="*/ 582384 h 582384"/>
              <a:gd name="connsiteX252" fmla="*/ 3382978 w 3888921"/>
              <a:gd name="connsiteY252" fmla="*/ 582384 h 582384"/>
              <a:gd name="connsiteX253" fmla="*/ 3366760 w 3888921"/>
              <a:gd name="connsiteY253" fmla="*/ 582384 h 582384"/>
              <a:gd name="connsiteX254" fmla="*/ 3351842 w 3888921"/>
              <a:gd name="connsiteY254" fmla="*/ 582384 h 582384"/>
              <a:gd name="connsiteX255" fmla="*/ 3348708 w 3888921"/>
              <a:gd name="connsiteY255" fmla="*/ 582384 h 582384"/>
              <a:gd name="connsiteX256" fmla="*/ 3331870 w 3888921"/>
              <a:gd name="connsiteY256" fmla="*/ 582384 h 582384"/>
              <a:gd name="connsiteX257" fmla="*/ 3314495 w 3888921"/>
              <a:gd name="connsiteY257" fmla="*/ 582384 h 582384"/>
              <a:gd name="connsiteX258" fmla="*/ 3304184 w 3888921"/>
              <a:gd name="connsiteY258" fmla="*/ 582384 h 582384"/>
              <a:gd name="connsiteX259" fmla="*/ 3287966 w 3888921"/>
              <a:gd name="connsiteY259" fmla="*/ 582384 h 582384"/>
              <a:gd name="connsiteX260" fmla="*/ 3263386 w 3888921"/>
              <a:gd name="connsiteY260" fmla="*/ 582384 h 582384"/>
              <a:gd name="connsiteX261" fmla="*/ 3253075 w 3888921"/>
              <a:gd name="connsiteY261" fmla="*/ 582384 h 582384"/>
              <a:gd name="connsiteX262" fmla="*/ 3250618 w 3888921"/>
              <a:gd name="connsiteY262" fmla="*/ 582384 h 582384"/>
              <a:gd name="connsiteX263" fmla="*/ 3237383 w 3888921"/>
              <a:gd name="connsiteY263" fmla="*/ 582384 h 582384"/>
              <a:gd name="connsiteX264" fmla="*/ 3235700 w 3888921"/>
              <a:gd name="connsiteY264" fmla="*/ 582384 h 582384"/>
              <a:gd name="connsiteX265" fmla="*/ 3215728 w 3888921"/>
              <a:gd name="connsiteY265" fmla="*/ 582384 h 582384"/>
              <a:gd name="connsiteX266" fmla="*/ 3207927 w 3888921"/>
              <a:gd name="connsiteY266" fmla="*/ 582384 h 582384"/>
              <a:gd name="connsiteX267" fmla="*/ 3199510 w 3888921"/>
              <a:gd name="connsiteY267" fmla="*/ 582384 h 582384"/>
              <a:gd name="connsiteX268" fmla="*/ 3184592 w 3888921"/>
              <a:gd name="connsiteY268" fmla="*/ 582384 h 582384"/>
              <a:gd name="connsiteX269" fmla="*/ 3171824 w 3888921"/>
              <a:gd name="connsiteY269" fmla="*/ 582384 h 582384"/>
              <a:gd name="connsiteX270" fmla="*/ 3168898 w 3888921"/>
              <a:gd name="connsiteY270" fmla="*/ 582384 h 582384"/>
              <a:gd name="connsiteX271" fmla="*/ 3158588 w 3888921"/>
              <a:gd name="connsiteY271" fmla="*/ 582384 h 582384"/>
              <a:gd name="connsiteX272" fmla="*/ 3147244 w 3888921"/>
              <a:gd name="connsiteY272" fmla="*/ 582384 h 582384"/>
              <a:gd name="connsiteX273" fmla="*/ 3139443 w 3888921"/>
              <a:gd name="connsiteY273" fmla="*/ 582384 h 582384"/>
              <a:gd name="connsiteX274" fmla="*/ 3136934 w 3888921"/>
              <a:gd name="connsiteY274" fmla="*/ 582384 h 582384"/>
              <a:gd name="connsiteX275" fmla="*/ 3129132 w 3888921"/>
              <a:gd name="connsiteY275" fmla="*/ 582384 h 582384"/>
              <a:gd name="connsiteX276" fmla="*/ 3120716 w 3888921"/>
              <a:gd name="connsiteY276" fmla="*/ 582384 h 582384"/>
              <a:gd name="connsiteX277" fmla="*/ 3105023 w 3888921"/>
              <a:gd name="connsiteY277" fmla="*/ 582384 h 582384"/>
              <a:gd name="connsiteX278" fmla="*/ 3091785 w 3888921"/>
              <a:gd name="connsiteY278" fmla="*/ 582384 h 582384"/>
              <a:gd name="connsiteX279" fmla="*/ 3090104 w 3888921"/>
              <a:gd name="connsiteY279" fmla="*/ 582384 h 582384"/>
              <a:gd name="connsiteX280" fmla="*/ 3083368 w 3888921"/>
              <a:gd name="connsiteY280" fmla="*/ 582384 h 582384"/>
              <a:gd name="connsiteX281" fmla="*/ 3075567 w 3888921"/>
              <a:gd name="connsiteY281" fmla="*/ 582384 h 582384"/>
              <a:gd name="connsiteX282" fmla="*/ 3070132 w 3888921"/>
              <a:gd name="connsiteY282" fmla="*/ 582384 h 582384"/>
              <a:gd name="connsiteX283" fmla="*/ 3068450 w 3888921"/>
              <a:gd name="connsiteY283" fmla="*/ 582384 h 582384"/>
              <a:gd name="connsiteX284" fmla="*/ 3060648 w 3888921"/>
              <a:gd name="connsiteY284" fmla="*/ 582384 h 582384"/>
              <a:gd name="connsiteX285" fmla="*/ 3040677 w 3888921"/>
              <a:gd name="connsiteY285" fmla="*/ 582384 h 582384"/>
              <a:gd name="connsiteX286" fmla="*/ 3026228 w 3888921"/>
              <a:gd name="connsiteY286" fmla="*/ 582384 h 582384"/>
              <a:gd name="connsiteX287" fmla="*/ 3023301 w 3888921"/>
              <a:gd name="connsiteY287" fmla="*/ 582384 h 582384"/>
              <a:gd name="connsiteX288" fmla="*/ 3012990 w 3888921"/>
              <a:gd name="connsiteY288" fmla="*/ 582384 h 582384"/>
              <a:gd name="connsiteX289" fmla="*/ 3004574 w 3888921"/>
              <a:gd name="connsiteY289" fmla="*/ 582384 h 582384"/>
              <a:gd name="connsiteX290" fmla="*/ 3001648 w 3888921"/>
              <a:gd name="connsiteY290" fmla="*/ 582384 h 582384"/>
              <a:gd name="connsiteX291" fmla="*/ 2996772 w 3888921"/>
              <a:gd name="connsiteY291" fmla="*/ 582384 h 582384"/>
              <a:gd name="connsiteX292" fmla="*/ 2991338 w 3888921"/>
              <a:gd name="connsiteY292" fmla="*/ 582384 h 582384"/>
              <a:gd name="connsiteX293" fmla="*/ 2972193 w 3888921"/>
              <a:gd name="connsiteY293" fmla="*/ 582384 h 582384"/>
              <a:gd name="connsiteX294" fmla="*/ 2961882 w 3888921"/>
              <a:gd name="connsiteY294" fmla="*/ 582384 h 582384"/>
              <a:gd name="connsiteX295" fmla="*/ 2959425 w 3888921"/>
              <a:gd name="connsiteY295" fmla="*/ 582384 h 582384"/>
              <a:gd name="connsiteX296" fmla="*/ 2946189 w 3888921"/>
              <a:gd name="connsiteY296" fmla="*/ 582384 h 582384"/>
              <a:gd name="connsiteX297" fmla="*/ 2944506 w 3888921"/>
              <a:gd name="connsiteY297" fmla="*/ 582384 h 582384"/>
              <a:gd name="connsiteX298" fmla="*/ 2937772 w 3888921"/>
              <a:gd name="connsiteY298" fmla="*/ 582384 h 582384"/>
              <a:gd name="connsiteX299" fmla="*/ 2924535 w 3888921"/>
              <a:gd name="connsiteY299" fmla="*/ 582384 h 582384"/>
              <a:gd name="connsiteX300" fmla="*/ 2922853 w 3888921"/>
              <a:gd name="connsiteY300" fmla="*/ 582384 h 582384"/>
              <a:gd name="connsiteX301" fmla="*/ 2908317 w 3888921"/>
              <a:gd name="connsiteY301" fmla="*/ 582384 h 582384"/>
              <a:gd name="connsiteX302" fmla="*/ 2893398 w 3888921"/>
              <a:gd name="connsiteY302" fmla="*/ 582384 h 582384"/>
              <a:gd name="connsiteX303" fmla="*/ 2880630 w 3888921"/>
              <a:gd name="connsiteY303" fmla="*/ 582384 h 582384"/>
              <a:gd name="connsiteX304" fmla="*/ 2877705 w 3888921"/>
              <a:gd name="connsiteY304" fmla="*/ 582384 h 582384"/>
              <a:gd name="connsiteX305" fmla="*/ 2867394 w 3888921"/>
              <a:gd name="connsiteY305" fmla="*/ 582384 h 582384"/>
              <a:gd name="connsiteX306" fmla="*/ 2858977 w 3888921"/>
              <a:gd name="connsiteY306" fmla="*/ 582384 h 582384"/>
              <a:gd name="connsiteX307" fmla="*/ 2856051 w 3888921"/>
              <a:gd name="connsiteY307" fmla="*/ 582384 h 582384"/>
              <a:gd name="connsiteX308" fmla="*/ 2845740 w 3888921"/>
              <a:gd name="connsiteY308" fmla="*/ 582384 h 582384"/>
              <a:gd name="connsiteX309" fmla="*/ 2829522 w 3888921"/>
              <a:gd name="connsiteY309" fmla="*/ 582384 h 582384"/>
              <a:gd name="connsiteX310" fmla="*/ 2813829 w 3888921"/>
              <a:gd name="connsiteY310" fmla="*/ 582384 h 582384"/>
              <a:gd name="connsiteX311" fmla="*/ 2798910 w 3888921"/>
              <a:gd name="connsiteY311" fmla="*/ 582384 h 582384"/>
              <a:gd name="connsiteX312" fmla="*/ 2792175 w 3888921"/>
              <a:gd name="connsiteY312" fmla="*/ 582384 h 582384"/>
              <a:gd name="connsiteX313" fmla="*/ 2778939 w 3888921"/>
              <a:gd name="connsiteY313" fmla="*/ 582384 h 582384"/>
              <a:gd name="connsiteX314" fmla="*/ 2777256 w 3888921"/>
              <a:gd name="connsiteY314" fmla="*/ 582384 h 582384"/>
              <a:gd name="connsiteX315" fmla="*/ 2735034 w 3888921"/>
              <a:gd name="connsiteY315" fmla="*/ 582384 h 582384"/>
              <a:gd name="connsiteX316" fmla="*/ 2713380 w 3888921"/>
              <a:gd name="connsiteY316" fmla="*/ 582384 h 582384"/>
              <a:gd name="connsiteX317" fmla="*/ 2710455 w 3888921"/>
              <a:gd name="connsiteY317" fmla="*/ 582384 h 582384"/>
              <a:gd name="connsiteX318" fmla="*/ 2700144 w 3888921"/>
              <a:gd name="connsiteY318" fmla="*/ 582384 h 582384"/>
              <a:gd name="connsiteX319" fmla="*/ 2646579 w 3888921"/>
              <a:gd name="connsiteY319" fmla="*/ 582384 h 582384"/>
              <a:gd name="connsiteX320" fmla="*/ 2631660 w 3888921"/>
              <a:gd name="connsiteY320" fmla="*/ 582384 h 582384"/>
              <a:gd name="connsiteX321" fmla="*/ 2602055 w 3888921"/>
              <a:gd name="connsiteY321" fmla="*/ 582384 h 582384"/>
              <a:gd name="connsiteX322" fmla="*/ 2567784 w 3888921"/>
              <a:gd name="connsiteY322" fmla="*/ 582384 h 582384"/>
              <a:gd name="connsiteX323" fmla="*/ 2533571 w 3888921"/>
              <a:gd name="connsiteY323" fmla="*/ 582384 h 582384"/>
              <a:gd name="connsiteX324" fmla="*/ 2523260 w 3888921"/>
              <a:gd name="connsiteY324" fmla="*/ 582384 h 582384"/>
              <a:gd name="connsiteX325" fmla="*/ 2469695 w 3888921"/>
              <a:gd name="connsiteY325" fmla="*/ 582384 h 582384"/>
              <a:gd name="connsiteX326" fmla="*/ 2454776 w 3888921"/>
              <a:gd name="connsiteY326" fmla="*/ 582384 h 582384"/>
              <a:gd name="connsiteX327" fmla="*/ 2434804 w 3888921"/>
              <a:gd name="connsiteY327" fmla="*/ 582384 h 582384"/>
              <a:gd name="connsiteX328" fmla="*/ 2390900 w 3888921"/>
              <a:gd name="connsiteY328" fmla="*/ 582384 h 582384"/>
              <a:gd name="connsiteX329" fmla="*/ 2366320 w 3888921"/>
              <a:gd name="connsiteY329" fmla="*/ 582384 h 582384"/>
              <a:gd name="connsiteX330" fmla="*/ 2356010 w 3888921"/>
              <a:gd name="connsiteY330" fmla="*/ 582384 h 582384"/>
              <a:gd name="connsiteX331" fmla="*/ 2310861 w 3888921"/>
              <a:gd name="connsiteY331" fmla="*/ 582384 h 582384"/>
              <a:gd name="connsiteX332" fmla="*/ 2302444 w 3888921"/>
              <a:gd name="connsiteY332" fmla="*/ 582384 h 582384"/>
              <a:gd name="connsiteX333" fmla="*/ 2287526 w 3888921"/>
              <a:gd name="connsiteY333" fmla="*/ 582384 h 582384"/>
              <a:gd name="connsiteX334" fmla="*/ 2242377 w 3888921"/>
              <a:gd name="connsiteY334" fmla="*/ 582384 h 582384"/>
              <a:gd name="connsiteX335" fmla="*/ 2232066 w 3888921"/>
              <a:gd name="connsiteY335" fmla="*/ 582384 h 582384"/>
              <a:gd name="connsiteX336" fmla="*/ 2223650 w 3888921"/>
              <a:gd name="connsiteY336" fmla="*/ 582384 h 582384"/>
              <a:gd name="connsiteX337" fmla="*/ 2201992 w 3888921"/>
              <a:gd name="connsiteY337" fmla="*/ 582384 h 582384"/>
              <a:gd name="connsiteX338" fmla="*/ 2178501 w 3888921"/>
              <a:gd name="connsiteY338" fmla="*/ 582384 h 582384"/>
              <a:gd name="connsiteX339" fmla="*/ 2163583 w 3888921"/>
              <a:gd name="connsiteY339" fmla="*/ 582384 h 582384"/>
              <a:gd name="connsiteX340" fmla="*/ 2143611 w 3888921"/>
              <a:gd name="connsiteY340" fmla="*/ 582384 h 582384"/>
              <a:gd name="connsiteX341" fmla="*/ 2133509 w 3888921"/>
              <a:gd name="connsiteY341" fmla="*/ 582384 h 582384"/>
              <a:gd name="connsiteX342" fmla="*/ 2123198 w 3888921"/>
              <a:gd name="connsiteY342" fmla="*/ 582384 h 582384"/>
              <a:gd name="connsiteX343" fmla="*/ 2099706 w 3888921"/>
              <a:gd name="connsiteY343" fmla="*/ 582384 h 582384"/>
              <a:gd name="connsiteX344" fmla="*/ 2075127 w 3888921"/>
              <a:gd name="connsiteY344" fmla="*/ 582384 h 582384"/>
              <a:gd name="connsiteX345" fmla="*/ 2069633 w 3888921"/>
              <a:gd name="connsiteY345" fmla="*/ 582384 h 582384"/>
              <a:gd name="connsiteX346" fmla="*/ 2064816 w 3888921"/>
              <a:gd name="connsiteY346" fmla="*/ 582384 h 582384"/>
              <a:gd name="connsiteX347" fmla="*/ 2054714 w 3888921"/>
              <a:gd name="connsiteY347" fmla="*/ 582384 h 582384"/>
              <a:gd name="connsiteX348" fmla="*/ 2034742 w 3888921"/>
              <a:gd name="connsiteY348" fmla="*/ 582384 h 582384"/>
              <a:gd name="connsiteX349" fmla="*/ 2011251 w 3888921"/>
              <a:gd name="connsiteY349" fmla="*/ 582384 h 582384"/>
              <a:gd name="connsiteX350" fmla="*/ 1996332 w 3888921"/>
              <a:gd name="connsiteY350" fmla="*/ 582384 h 582384"/>
              <a:gd name="connsiteX351" fmla="*/ 1990838 w 3888921"/>
              <a:gd name="connsiteY351" fmla="*/ 582384 h 582384"/>
              <a:gd name="connsiteX352" fmla="*/ 1966258 w 3888921"/>
              <a:gd name="connsiteY352" fmla="*/ 582384 h 582384"/>
              <a:gd name="connsiteX353" fmla="*/ 1955948 w 3888921"/>
              <a:gd name="connsiteY353" fmla="*/ 582384 h 582384"/>
              <a:gd name="connsiteX354" fmla="*/ 1932456 w 3888921"/>
              <a:gd name="connsiteY354" fmla="*/ 582384 h 582384"/>
              <a:gd name="connsiteX355" fmla="*/ 1910799 w 3888921"/>
              <a:gd name="connsiteY355" fmla="*/ 582384 h 582384"/>
              <a:gd name="connsiteX356" fmla="*/ 1902382 w 3888921"/>
              <a:gd name="connsiteY356" fmla="*/ 582384 h 582384"/>
              <a:gd name="connsiteX357" fmla="*/ 1887464 w 3888921"/>
              <a:gd name="connsiteY357" fmla="*/ 582384 h 582384"/>
              <a:gd name="connsiteX358" fmla="*/ 1842315 w 3888921"/>
              <a:gd name="connsiteY358" fmla="*/ 582384 h 582384"/>
              <a:gd name="connsiteX359" fmla="*/ 1832004 w 3888921"/>
              <a:gd name="connsiteY359" fmla="*/ 582384 h 582384"/>
              <a:gd name="connsiteX360" fmla="*/ 1823588 w 3888921"/>
              <a:gd name="connsiteY360" fmla="*/ 582384 h 582384"/>
              <a:gd name="connsiteX361" fmla="*/ 1778439 w 3888921"/>
              <a:gd name="connsiteY361" fmla="*/ 582384 h 582384"/>
              <a:gd name="connsiteX362" fmla="*/ 1763520 w 3888921"/>
              <a:gd name="connsiteY362" fmla="*/ 582384 h 582384"/>
              <a:gd name="connsiteX363" fmla="*/ 1743549 w 3888921"/>
              <a:gd name="connsiteY363" fmla="*/ 582384 h 582384"/>
              <a:gd name="connsiteX364" fmla="*/ 1699644 w 3888921"/>
              <a:gd name="connsiteY364" fmla="*/ 582384 h 582384"/>
              <a:gd name="connsiteX365" fmla="*/ 1675065 w 3888921"/>
              <a:gd name="connsiteY365" fmla="*/ 582384 h 582384"/>
              <a:gd name="connsiteX366" fmla="*/ 1664754 w 3888921"/>
              <a:gd name="connsiteY366" fmla="*/ 582384 h 582384"/>
              <a:gd name="connsiteX367" fmla="*/ 1611189 w 3888921"/>
              <a:gd name="connsiteY367" fmla="*/ 582384 h 582384"/>
              <a:gd name="connsiteX368" fmla="*/ 1596270 w 3888921"/>
              <a:gd name="connsiteY368" fmla="*/ 582384 h 582384"/>
              <a:gd name="connsiteX369" fmla="*/ 1566665 w 3888921"/>
              <a:gd name="connsiteY369" fmla="*/ 582384 h 582384"/>
              <a:gd name="connsiteX370" fmla="*/ 1532394 w 3888921"/>
              <a:gd name="connsiteY370" fmla="*/ 582384 h 582384"/>
              <a:gd name="connsiteX371" fmla="*/ 1498181 w 3888921"/>
              <a:gd name="connsiteY371" fmla="*/ 582384 h 582384"/>
              <a:gd name="connsiteX372" fmla="*/ 1487870 w 3888921"/>
              <a:gd name="connsiteY372" fmla="*/ 582384 h 582384"/>
              <a:gd name="connsiteX373" fmla="*/ 1434304 w 3888921"/>
              <a:gd name="connsiteY373" fmla="*/ 582384 h 582384"/>
              <a:gd name="connsiteX374" fmla="*/ 1419386 w 3888921"/>
              <a:gd name="connsiteY374" fmla="*/ 582384 h 582384"/>
              <a:gd name="connsiteX375" fmla="*/ 1399414 w 3888921"/>
              <a:gd name="connsiteY375" fmla="*/ 582384 h 582384"/>
              <a:gd name="connsiteX376" fmla="*/ 1355510 w 3888921"/>
              <a:gd name="connsiteY376" fmla="*/ 582384 h 582384"/>
              <a:gd name="connsiteX377" fmla="*/ 1330930 w 3888921"/>
              <a:gd name="connsiteY377" fmla="*/ 582384 h 582384"/>
              <a:gd name="connsiteX378" fmla="*/ 1320620 w 3888921"/>
              <a:gd name="connsiteY378" fmla="*/ 582384 h 582384"/>
              <a:gd name="connsiteX379" fmla="*/ 1304927 w 3888921"/>
              <a:gd name="connsiteY379" fmla="*/ 582384 h 582384"/>
              <a:gd name="connsiteX380" fmla="*/ 1275471 w 3888921"/>
              <a:gd name="connsiteY380" fmla="*/ 582384 h 582384"/>
              <a:gd name="connsiteX381" fmla="*/ 1267054 w 3888921"/>
              <a:gd name="connsiteY381" fmla="*/ 582384 h 582384"/>
              <a:gd name="connsiteX382" fmla="*/ 1252135 w 3888921"/>
              <a:gd name="connsiteY382" fmla="*/ 582384 h 582384"/>
              <a:gd name="connsiteX383" fmla="*/ 1236443 w 3888921"/>
              <a:gd name="connsiteY383" fmla="*/ 582384 h 582384"/>
              <a:gd name="connsiteX384" fmla="*/ 1226132 w 3888921"/>
              <a:gd name="connsiteY384" fmla="*/ 582384 h 582384"/>
              <a:gd name="connsiteX385" fmla="*/ 1206987 w 3888921"/>
              <a:gd name="connsiteY385" fmla="*/ 582384 h 582384"/>
              <a:gd name="connsiteX386" fmla="*/ 1196676 w 3888921"/>
              <a:gd name="connsiteY386" fmla="*/ 582384 h 582384"/>
              <a:gd name="connsiteX387" fmla="*/ 1188259 w 3888921"/>
              <a:gd name="connsiteY387" fmla="*/ 582384 h 582384"/>
              <a:gd name="connsiteX388" fmla="*/ 1172567 w 3888921"/>
              <a:gd name="connsiteY388" fmla="*/ 582384 h 582384"/>
              <a:gd name="connsiteX389" fmla="*/ 1157648 w 3888921"/>
              <a:gd name="connsiteY389" fmla="*/ 582384 h 582384"/>
              <a:gd name="connsiteX390" fmla="*/ 1143111 w 3888921"/>
              <a:gd name="connsiteY390" fmla="*/ 582384 h 582384"/>
              <a:gd name="connsiteX391" fmla="*/ 1137676 w 3888921"/>
              <a:gd name="connsiteY391" fmla="*/ 582384 h 582384"/>
              <a:gd name="connsiteX392" fmla="*/ 1128192 w 3888921"/>
              <a:gd name="connsiteY392" fmla="*/ 582384 h 582384"/>
              <a:gd name="connsiteX393" fmla="*/ 1108221 w 3888921"/>
              <a:gd name="connsiteY393" fmla="*/ 582384 h 582384"/>
              <a:gd name="connsiteX394" fmla="*/ 1093772 w 3888921"/>
              <a:gd name="connsiteY394" fmla="*/ 582384 h 582384"/>
              <a:gd name="connsiteX395" fmla="*/ 1069192 w 3888921"/>
              <a:gd name="connsiteY395" fmla="*/ 582384 h 582384"/>
              <a:gd name="connsiteX396" fmla="*/ 1064316 w 3888921"/>
              <a:gd name="connsiteY396" fmla="*/ 582384 h 582384"/>
              <a:gd name="connsiteX397" fmla="*/ 1058882 w 3888921"/>
              <a:gd name="connsiteY397" fmla="*/ 582384 h 582384"/>
              <a:gd name="connsiteX398" fmla="*/ 1039737 w 3888921"/>
              <a:gd name="connsiteY398" fmla="*/ 582384 h 582384"/>
              <a:gd name="connsiteX399" fmla="*/ 1029426 w 3888921"/>
              <a:gd name="connsiteY399" fmla="*/ 582384 h 582384"/>
              <a:gd name="connsiteX400" fmla="*/ 1013733 w 3888921"/>
              <a:gd name="connsiteY400" fmla="*/ 582384 h 582384"/>
              <a:gd name="connsiteX401" fmla="*/ 1005316 w 3888921"/>
              <a:gd name="connsiteY401" fmla="*/ 582384 h 582384"/>
              <a:gd name="connsiteX402" fmla="*/ 990398 w 3888921"/>
              <a:gd name="connsiteY402" fmla="*/ 582384 h 582384"/>
              <a:gd name="connsiteX403" fmla="*/ 975861 w 3888921"/>
              <a:gd name="connsiteY403" fmla="*/ 582384 h 582384"/>
              <a:gd name="connsiteX404" fmla="*/ 960942 w 3888921"/>
              <a:gd name="connsiteY404" fmla="*/ 582384 h 582384"/>
              <a:gd name="connsiteX405" fmla="*/ 945249 w 3888921"/>
              <a:gd name="connsiteY405" fmla="*/ 582384 h 582384"/>
              <a:gd name="connsiteX406" fmla="*/ 934938 w 3888921"/>
              <a:gd name="connsiteY406" fmla="*/ 582384 h 582384"/>
              <a:gd name="connsiteX407" fmla="*/ 926522 w 3888921"/>
              <a:gd name="connsiteY407" fmla="*/ 582384 h 582384"/>
              <a:gd name="connsiteX408" fmla="*/ 897066 w 3888921"/>
              <a:gd name="connsiteY408" fmla="*/ 582384 h 582384"/>
              <a:gd name="connsiteX409" fmla="*/ 881373 w 3888921"/>
              <a:gd name="connsiteY409" fmla="*/ 582384 h 582384"/>
              <a:gd name="connsiteX410" fmla="*/ 866455 w 3888921"/>
              <a:gd name="connsiteY410" fmla="*/ 582384 h 582384"/>
              <a:gd name="connsiteX411" fmla="*/ 846483 w 3888921"/>
              <a:gd name="connsiteY411" fmla="*/ 582384 h 582384"/>
              <a:gd name="connsiteX412" fmla="*/ 802579 w 3888921"/>
              <a:gd name="connsiteY412" fmla="*/ 582384 h 582384"/>
              <a:gd name="connsiteX413" fmla="*/ 777999 w 3888921"/>
              <a:gd name="connsiteY413" fmla="*/ 582384 h 582384"/>
              <a:gd name="connsiteX414" fmla="*/ 767688 w 3888921"/>
              <a:gd name="connsiteY414" fmla="*/ 582384 h 582384"/>
              <a:gd name="connsiteX415" fmla="*/ 714123 w 3888921"/>
              <a:gd name="connsiteY415" fmla="*/ 582384 h 582384"/>
              <a:gd name="connsiteX416" fmla="*/ 699204 w 3888921"/>
              <a:gd name="connsiteY416" fmla="*/ 582384 h 582384"/>
              <a:gd name="connsiteX417" fmla="*/ 669599 w 3888921"/>
              <a:gd name="connsiteY417" fmla="*/ 582384 h 582384"/>
              <a:gd name="connsiteX418" fmla="*/ 635328 w 3888921"/>
              <a:gd name="connsiteY418" fmla="*/ 582384 h 582384"/>
              <a:gd name="connsiteX419" fmla="*/ 601115 w 3888921"/>
              <a:gd name="connsiteY419" fmla="*/ 582384 h 582384"/>
              <a:gd name="connsiteX420" fmla="*/ 590804 w 3888921"/>
              <a:gd name="connsiteY420" fmla="*/ 582384 h 582384"/>
              <a:gd name="connsiteX421" fmla="*/ 537239 w 3888921"/>
              <a:gd name="connsiteY421" fmla="*/ 582384 h 582384"/>
              <a:gd name="connsiteX422" fmla="*/ 522320 w 3888921"/>
              <a:gd name="connsiteY422" fmla="*/ 582384 h 582384"/>
              <a:gd name="connsiteX423" fmla="*/ 502348 w 3888921"/>
              <a:gd name="connsiteY423" fmla="*/ 582384 h 582384"/>
              <a:gd name="connsiteX424" fmla="*/ 458444 w 3888921"/>
              <a:gd name="connsiteY424" fmla="*/ 582384 h 582384"/>
              <a:gd name="connsiteX425" fmla="*/ 433864 w 3888921"/>
              <a:gd name="connsiteY425" fmla="*/ 582384 h 582384"/>
              <a:gd name="connsiteX426" fmla="*/ 423554 w 3888921"/>
              <a:gd name="connsiteY426" fmla="*/ 582384 h 582384"/>
              <a:gd name="connsiteX427" fmla="*/ 378405 w 3888921"/>
              <a:gd name="connsiteY427" fmla="*/ 582384 h 582384"/>
              <a:gd name="connsiteX428" fmla="*/ 369989 w 3888921"/>
              <a:gd name="connsiteY428" fmla="*/ 582384 h 582384"/>
              <a:gd name="connsiteX429" fmla="*/ 355070 w 3888921"/>
              <a:gd name="connsiteY429" fmla="*/ 582384 h 582384"/>
              <a:gd name="connsiteX430" fmla="*/ 309921 w 3888921"/>
              <a:gd name="connsiteY430" fmla="*/ 582384 h 582384"/>
              <a:gd name="connsiteX431" fmla="*/ 299611 w 3888921"/>
              <a:gd name="connsiteY431" fmla="*/ 582384 h 582384"/>
              <a:gd name="connsiteX432" fmla="*/ 291194 w 3888921"/>
              <a:gd name="connsiteY432" fmla="*/ 582384 h 582384"/>
              <a:gd name="connsiteX433" fmla="*/ 246045 w 3888921"/>
              <a:gd name="connsiteY433" fmla="*/ 582384 h 582384"/>
              <a:gd name="connsiteX434" fmla="*/ 231126 w 3888921"/>
              <a:gd name="connsiteY434" fmla="*/ 582384 h 582384"/>
              <a:gd name="connsiteX435" fmla="*/ 211155 w 3888921"/>
              <a:gd name="connsiteY435" fmla="*/ 582384 h 582384"/>
              <a:gd name="connsiteX436" fmla="*/ 167250 w 3888921"/>
              <a:gd name="connsiteY436" fmla="*/ 582384 h 582384"/>
              <a:gd name="connsiteX437" fmla="*/ 142671 w 3888921"/>
              <a:gd name="connsiteY437" fmla="*/ 582384 h 582384"/>
              <a:gd name="connsiteX438" fmla="*/ 132360 w 3888921"/>
              <a:gd name="connsiteY438" fmla="*/ 582384 h 582384"/>
              <a:gd name="connsiteX439" fmla="*/ 78795 w 3888921"/>
              <a:gd name="connsiteY439" fmla="*/ 582384 h 582384"/>
              <a:gd name="connsiteX440" fmla="*/ 63876 w 3888921"/>
              <a:gd name="connsiteY440" fmla="*/ 582384 h 582384"/>
              <a:gd name="connsiteX441" fmla="*/ 0 w 3888921"/>
              <a:gd name="connsiteY441" fmla="*/ 582384 h 58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3888921" h="582384">
                <a:moveTo>
                  <a:pt x="145596" y="0"/>
                </a:moveTo>
                <a:lnTo>
                  <a:pt x="209472" y="0"/>
                </a:lnTo>
                <a:lnTo>
                  <a:pt x="224391" y="0"/>
                </a:lnTo>
                <a:lnTo>
                  <a:pt x="277956" y="0"/>
                </a:lnTo>
                <a:lnTo>
                  <a:pt x="288267" y="0"/>
                </a:lnTo>
                <a:lnTo>
                  <a:pt x="312846" y="0"/>
                </a:lnTo>
                <a:lnTo>
                  <a:pt x="356751" y="0"/>
                </a:lnTo>
                <a:lnTo>
                  <a:pt x="376723" y="0"/>
                </a:lnTo>
                <a:lnTo>
                  <a:pt x="391641" y="0"/>
                </a:lnTo>
                <a:lnTo>
                  <a:pt x="436790" y="0"/>
                </a:lnTo>
                <a:lnTo>
                  <a:pt x="445206" y="0"/>
                </a:lnTo>
                <a:lnTo>
                  <a:pt x="455517" y="0"/>
                </a:lnTo>
                <a:lnTo>
                  <a:pt x="500666" y="0"/>
                </a:lnTo>
                <a:lnTo>
                  <a:pt x="515584" y="0"/>
                </a:lnTo>
                <a:lnTo>
                  <a:pt x="524001" y="0"/>
                </a:lnTo>
                <a:lnTo>
                  <a:pt x="569150" y="0"/>
                </a:lnTo>
                <a:lnTo>
                  <a:pt x="579460" y="0"/>
                </a:lnTo>
                <a:lnTo>
                  <a:pt x="604040" y="0"/>
                </a:lnTo>
                <a:lnTo>
                  <a:pt x="647944" y="0"/>
                </a:lnTo>
                <a:lnTo>
                  <a:pt x="667916" y="0"/>
                </a:lnTo>
                <a:lnTo>
                  <a:pt x="682835" y="0"/>
                </a:lnTo>
                <a:lnTo>
                  <a:pt x="736400" y="0"/>
                </a:lnTo>
                <a:lnTo>
                  <a:pt x="746711" y="0"/>
                </a:lnTo>
                <a:lnTo>
                  <a:pt x="780924" y="0"/>
                </a:lnTo>
                <a:lnTo>
                  <a:pt x="815195" y="0"/>
                </a:lnTo>
                <a:lnTo>
                  <a:pt x="844800" y="0"/>
                </a:lnTo>
                <a:lnTo>
                  <a:pt x="859719" y="0"/>
                </a:lnTo>
                <a:lnTo>
                  <a:pt x="913284" y="0"/>
                </a:lnTo>
                <a:lnTo>
                  <a:pt x="923595" y="0"/>
                </a:lnTo>
                <a:lnTo>
                  <a:pt x="948174" y="0"/>
                </a:lnTo>
                <a:lnTo>
                  <a:pt x="992079" y="0"/>
                </a:lnTo>
                <a:lnTo>
                  <a:pt x="1012050" y="0"/>
                </a:lnTo>
                <a:lnTo>
                  <a:pt x="1026969" y="0"/>
                </a:lnTo>
                <a:lnTo>
                  <a:pt x="1042662" y="0"/>
                </a:lnTo>
                <a:lnTo>
                  <a:pt x="1072118" y="0"/>
                </a:lnTo>
                <a:lnTo>
                  <a:pt x="1080534" y="0"/>
                </a:lnTo>
                <a:lnTo>
                  <a:pt x="1090845" y="0"/>
                </a:lnTo>
                <a:lnTo>
                  <a:pt x="1106538" y="0"/>
                </a:lnTo>
                <a:lnTo>
                  <a:pt x="1121457" y="0"/>
                </a:lnTo>
                <a:lnTo>
                  <a:pt x="1135994" y="0"/>
                </a:lnTo>
                <a:lnTo>
                  <a:pt x="1150912" y="0"/>
                </a:lnTo>
                <a:lnTo>
                  <a:pt x="1159329" y="0"/>
                </a:lnTo>
                <a:lnTo>
                  <a:pt x="1175022" y="0"/>
                </a:lnTo>
                <a:lnTo>
                  <a:pt x="1185333" y="0"/>
                </a:lnTo>
                <a:lnTo>
                  <a:pt x="1204478" y="0"/>
                </a:lnTo>
                <a:lnTo>
                  <a:pt x="1209912" y="0"/>
                </a:lnTo>
                <a:lnTo>
                  <a:pt x="1214789" y="0"/>
                </a:lnTo>
                <a:lnTo>
                  <a:pt x="1239368" y="0"/>
                </a:lnTo>
                <a:lnTo>
                  <a:pt x="1253817" y="0"/>
                </a:lnTo>
                <a:lnTo>
                  <a:pt x="1273788" y="0"/>
                </a:lnTo>
                <a:lnTo>
                  <a:pt x="1283272" y="0"/>
                </a:lnTo>
                <a:lnTo>
                  <a:pt x="1288707" y="0"/>
                </a:lnTo>
                <a:lnTo>
                  <a:pt x="1303244" y="0"/>
                </a:lnTo>
                <a:lnTo>
                  <a:pt x="1318163" y="0"/>
                </a:lnTo>
                <a:lnTo>
                  <a:pt x="1333856" y="0"/>
                </a:lnTo>
                <a:lnTo>
                  <a:pt x="1342272" y="0"/>
                </a:lnTo>
                <a:lnTo>
                  <a:pt x="1352583" y="0"/>
                </a:lnTo>
                <a:lnTo>
                  <a:pt x="1371728" y="0"/>
                </a:lnTo>
                <a:lnTo>
                  <a:pt x="1382039" y="0"/>
                </a:lnTo>
                <a:lnTo>
                  <a:pt x="1397732" y="0"/>
                </a:lnTo>
                <a:lnTo>
                  <a:pt x="1412650" y="0"/>
                </a:lnTo>
                <a:lnTo>
                  <a:pt x="1421067" y="0"/>
                </a:lnTo>
                <a:lnTo>
                  <a:pt x="1450523" y="0"/>
                </a:lnTo>
                <a:lnTo>
                  <a:pt x="1466215" y="0"/>
                </a:lnTo>
                <a:lnTo>
                  <a:pt x="1476526" y="0"/>
                </a:lnTo>
                <a:lnTo>
                  <a:pt x="1501106" y="0"/>
                </a:lnTo>
                <a:lnTo>
                  <a:pt x="1545010" y="0"/>
                </a:lnTo>
                <a:lnTo>
                  <a:pt x="1564982" y="0"/>
                </a:lnTo>
                <a:lnTo>
                  <a:pt x="1579901" y="0"/>
                </a:lnTo>
                <a:lnTo>
                  <a:pt x="1633466" y="0"/>
                </a:lnTo>
                <a:lnTo>
                  <a:pt x="1643777" y="0"/>
                </a:lnTo>
                <a:lnTo>
                  <a:pt x="1677990" y="0"/>
                </a:lnTo>
                <a:lnTo>
                  <a:pt x="1712261" y="0"/>
                </a:lnTo>
                <a:lnTo>
                  <a:pt x="1741866" y="0"/>
                </a:lnTo>
                <a:lnTo>
                  <a:pt x="1756785" y="0"/>
                </a:lnTo>
                <a:lnTo>
                  <a:pt x="1810350" y="0"/>
                </a:lnTo>
                <a:lnTo>
                  <a:pt x="1820661" y="0"/>
                </a:lnTo>
                <a:lnTo>
                  <a:pt x="1845240" y="0"/>
                </a:lnTo>
                <a:lnTo>
                  <a:pt x="1889145" y="0"/>
                </a:lnTo>
                <a:lnTo>
                  <a:pt x="1909116" y="0"/>
                </a:lnTo>
                <a:lnTo>
                  <a:pt x="1924035" y="0"/>
                </a:lnTo>
                <a:lnTo>
                  <a:pt x="1969183" y="0"/>
                </a:lnTo>
                <a:lnTo>
                  <a:pt x="1977600" y="0"/>
                </a:lnTo>
                <a:lnTo>
                  <a:pt x="1987911" y="0"/>
                </a:lnTo>
                <a:lnTo>
                  <a:pt x="2033059" y="0"/>
                </a:lnTo>
                <a:lnTo>
                  <a:pt x="2047978" y="0"/>
                </a:lnTo>
                <a:lnTo>
                  <a:pt x="2056395" y="0"/>
                </a:lnTo>
                <a:lnTo>
                  <a:pt x="2078052" y="0"/>
                </a:lnTo>
                <a:lnTo>
                  <a:pt x="2101544" y="0"/>
                </a:lnTo>
                <a:lnTo>
                  <a:pt x="2111854" y="0"/>
                </a:lnTo>
                <a:lnTo>
                  <a:pt x="2136434" y="0"/>
                </a:lnTo>
                <a:lnTo>
                  <a:pt x="2141928" y="0"/>
                </a:lnTo>
                <a:lnTo>
                  <a:pt x="2156847" y="0"/>
                </a:lnTo>
                <a:lnTo>
                  <a:pt x="2180338" y="0"/>
                </a:lnTo>
                <a:lnTo>
                  <a:pt x="2200310" y="0"/>
                </a:lnTo>
                <a:lnTo>
                  <a:pt x="2210412" y="0"/>
                </a:lnTo>
                <a:lnTo>
                  <a:pt x="2215228" y="0"/>
                </a:lnTo>
                <a:lnTo>
                  <a:pt x="2220723" y="0"/>
                </a:lnTo>
                <a:lnTo>
                  <a:pt x="2245302" y="0"/>
                </a:lnTo>
                <a:lnTo>
                  <a:pt x="2268794" y="0"/>
                </a:lnTo>
                <a:lnTo>
                  <a:pt x="2279104" y="0"/>
                </a:lnTo>
                <a:lnTo>
                  <a:pt x="2289207" y="0"/>
                </a:lnTo>
                <a:lnTo>
                  <a:pt x="2309179" y="0"/>
                </a:lnTo>
                <a:lnTo>
                  <a:pt x="2324097" y="0"/>
                </a:lnTo>
                <a:lnTo>
                  <a:pt x="2347589" y="0"/>
                </a:lnTo>
                <a:lnTo>
                  <a:pt x="2369246" y="0"/>
                </a:lnTo>
                <a:lnTo>
                  <a:pt x="2377662" y="0"/>
                </a:lnTo>
                <a:lnTo>
                  <a:pt x="2387973" y="0"/>
                </a:lnTo>
                <a:lnTo>
                  <a:pt x="2433122" y="0"/>
                </a:lnTo>
                <a:lnTo>
                  <a:pt x="2448040" y="0"/>
                </a:lnTo>
                <a:lnTo>
                  <a:pt x="2456457" y="0"/>
                </a:lnTo>
                <a:lnTo>
                  <a:pt x="2501605" y="0"/>
                </a:lnTo>
                <a:lnTo>
                  <a:pt x="2511917" y="0"/>
                </a:lnTo>
                <a:lnTo>
                  <a:pt x="2536496" y="0"/>
                </a:lnTo>
                <a:lnTo>
                  <a:pt x="2580400" y="0"/>
                </a:lnTo>
                <a:lnTo>
                  <a:pt x="2600372" y="0"/>
                </a:lnTo>
                <a:lnTo>
                  <a:pt x="2615291" y="0"/>
                </a:lnTo>
                <a:lnTo>
                  <a:pt x="2668856" y="0"/>
                </a:lnTo>
                <a:lnTo>
                  <a:pt x="2679167" y="0"/>
                </a:lnTo>
                <a:lnTo>
                  <a:pt x="2713380" y="0"/>
                </a:lnTo>
                <a:lnTo>
                  <a:pt x="2747650" y="0"/>
                </a:lnTo>
                <a:lnTo>
                  <a:pt x="2777256" y="0"/>
                </a:lnTo>
                <a:lnTo>
                  <a:pt x="2792175" y="0"/>
                </a:lnTo>
                <a:lnTo>
                  <a:pt x="2845740" y="0"/>
                </a:lnTo>
                <a:lnTo>
                  <a:pt x="2856051" y="0"/>
                </a:lnTo>
                <a:lnTo>
                  <a:pt x="2858976" y="0"/>
                </a:lnTo>
                <a:lnTo>
                  <a:pt x="2880630" y="0"/>
                </a:lnTo>
                <a:lnTo>
                  <a:pt x="2922852" y="0"/>
                </a:lnTo>
                <a:lnTo>
                  <a:pt x="2924535" y="0"/>
                </a:lnTo>
                <a:lnTo>
                  <a:pt x="2937771" y="0"/>
                </a:lnTo>
                <a:lnTo>
                  <a:pt x="2944506" y="0"/>
                </a:lnTo>
                <a:lnTo>
                  <a:pt x="2959425" y="0"/>
                </a:lnTo>
                <a:lnTo>
                  <a:pt x="2975118" y="0"/>
                </a:lnTo>
                <a:lnTo>
                  <a:pt x="2991336" y="0"/>
                </a:lnTo>
                <a:lnTo>
                  <a:pt x="3001647" y="0"/>
                </a:lnTo>
                <a:lnTo>
                  <a:pt x="3004574" y="0"/>
                </a:lnTo>
                <a:lnTo>
                  <a:pt x="3012990" y="0"/>
                </a:lnTo>
                <a:lnTo>
                  <a:pt x="3023301" y="0"/>
                </a:lnTo>
                <a:lnTo>
                  <a:pt x="3026226" y="0"/>
                </a:lnTo>
                <a:lnTo>
                  <a:pt x="3038994" y="0"/>
                </a:lnTo>
                <a:lnTo>
                  <a:pt x="3053913" y="0"/>
                </a:lnTo>
                <a:lnTo>
                  <a:pt x="3068450" y="0"/>
                </a:lnTo>
                <a:lnTo>
                  <a:pt x="3070131" y="0"/>
                </a:lnTo>
                <a:lnTo>
                  <a:pt x="3083368" y="0"/>
                </a:lnTo>
                <a:lnTo>
                  <a:pt x="3090102" y="0"/>
                </a:lnTo>
                <a:lnTo>
                  <a:pt x="3091785" y="0"/>
                </a:lnTo>
                <a:lnTo>
                  <a:pt x="3105021" y="0"/>
                </a:lnTo>
                <a:lnTo>
                  <a:pt x="3107478" y="0"/>
                </a:lnTo>
                <a:lnTo>
                  <a:pt x="3117789" y="0"/>
                </a:lnTo>
                <a:lnTo>
                  <a:pt x="3136934" y="0"/>
                </a:lnTo>
                <a:lnTo>
                  <a:pt x="3142368" y="0"/>
                </a:lnTo>
                <a:lnTo>
                  <a:pt x="3147244" y="0"/>
                </a:lnTo>
                <a:lnTo>
                  <a:pt x="3150170" y="0"/>
                </a:lnTo>
                <a:lnTo>
                  <a:pt x="3158586" y="0"/>
                </a:lnTo>
                <a:lnTo>
                  <a:pt x="3168897" y="0"/>
                </a:lnTo>
                <a:lnTo>
                  <a:pt x="3171824" y="0"/>
                </a:lnTo>
                <a:lnTo>
                  <a:pt x="3186273" y="0"/>
                </a:lnTo>
                <a:lnTo>
                  <a:pt x="3206244" y="0"/>
                </a:lnTo>
                <a:lnTo>
                  <a:pt x="3214046" y="0"/>
                </a:lnTo>
                <a:lnTo>
                  <a:pt x="3215728" y="0"/>
                </a:lnTo>
                <a:lnTo>
                  <a:pt x="3221163" y="0"/>
                </a:lnTo>
                <a:lnTo>
                  <a:pt x="3228964" y="0"/>
                </a:lnTo>
                <a:lnTo>
                  <a:pt x="3235700" y="0"/>
                </a:lnTo>
                <a:lnTo>
                  <a:pt x="3237381" y="0"/>
                </a:lnTo>
                <a:lnTo>
                  <a:pt x="3250618" y="0"/>
                </a:lnTo>
                <a:lnTo>
                  <a:pt x="3266311" y="0"/>
                </a:lnTo>
                <a:lnTo>
                  <a:pt x="3274728" y="0"/>
                </a:lnTo>
                <a:lnTo>
                  <a:pt x="3282529" y="0"/>
                </a:lnTo>
                <a:lnTo>
                  <a:pt x="3285039" y="0"/>
                </a:lnTo>
                <a:lnTo>
                  <a:pt x="3292840" y="0"/>
                </a:lnTo>
                <a:lnTo>
                  <a:pt x="3304184" y="0"/>
                </a:lnTo>
                <a:lnTo>
                  <a:pt x="3314495" y="0"/>
                </a:lnTo>
                <a:lnTo>
                  <a:pt x="3317420" y="0"/>
                </a:lnTo>
                <a:lnTo>
                  <a:pt x="3330188" y="0"/>
                </a:lnTo>
                <a:lnTo>
                  <a:pt x="3345106" y="0"/>
                </a:lnTo>
                <a:lnTo>
                  <a:pt x="3353523" y="0"/>
                </a:lnTo>
                <a:lnTo>
                  <a:pt x="3361324" y="0"/>
                </a:lnTo>
                <a:lnTo>
                  <a:pt x="3381296" y="0"/>
                </a:lnTo>
                <a:lnTo>
                  <a:pt x="3382978" y="0"/>
                </a:lnTo>
                <a:lnTo>
                  <a:pt x="3396214" y="0"/>
                </a:lnTo>
                <a:lnTo>
                  <a:pt x="3398671" y="0"/>
                </a:lnTo>
                <a:lnTo>
                  <a:pt x="3408982" y="0"/>
                </a:lnTo>
                <a:lnTo>
                  <a:pt x="3433561" y="0"/>
                </a:lnTo>
                <a:lnTo>
                  <a:pt x="3449780" y="0"/>
                </a:lnTo>
                <a:lnTo>
                  <a:pt x="3460090" y="0"/>
                </a:lnTo>
                <a:lnTo>
                  <a:pt x="3477466" y="0"/>
                </a:lnTo>
                <a:lnTo>
                  <a:pt x="3494304" y="0"/>
                </a:lnTo>
                <a:lnTo>
                  <a:pt x="3497437" y="0"/>
                </a:lnTo>
                <a:lnTo>
                  <a:pt x="3512356" y="0"/>
                </a:lnTo>
                <a:lnTo>
                  <a:pt x="3528574" y="0"/>
                </a:lnTo>
                <a:lnTo>
                  <a:pt x="3558180" y="0"/>
                </a:lnTo>
                <a:lnTo>
                  <a:pt x="3565921" y="0"/>
                </a:lnTo>
                <a:lnTo>
                  <a:pt x="3573099" y="0"/>
                </a:lnTo>
                <a:lnTo>
                  <a:pt x="3576232" y="0"/>
                </a:lnTo>
                <a:lnTo>
                  <a:pt x="3610446" y="0"/>
                </a:lnTo>
                <a:lnTo>
                  <a:pt x="3626664" y="0"/>
                </a:lnTo>
                <a:lnTo>
                  <a:pt x="3636975" y="0"/>
                </a:lnTo>
                <a:lnTo>
                  <a:pt x="3644716" y="0"/>
                </a:lnTo>
                <a:lnTo>
                  <a:pt x="3661554" y="0"/>
                </a:lnTo>
                <a:lnTo>
                  <a:pt x="3674322" y="0"/>
                </a:lnTo>
                <a:lnTo>
                  <a:pt x="3689241" y="0"/>
                </a:lnTo>
                <a:lnTo>
                  <a:pt x="3705459" y="0"/>
                </a:lnTo>
                <a:lnTo>
                  <a:pt x="3725430" y="0"/>
                </a:lnTo>
                <a:lnTo>
                  <a:pt x="3740349" y="0"/>
                </a:lnTo>
                <a:lnTo>
                  <a:pt x="3742806" y="0"/>
                </a:lnTo>
                <a:lnTo>
                  <a:pt x="3753117" y="0"/>
                </a:lnTo>
                <a:lnTo>
                  <a:pt x="3756042" y="0"/>
                </a:lnTo>
                <a:lnTo>
                  <a:pt x="3777696" y="0"/>
                </a:lnTo>
                <a:lnTo>
                  <a:pt x="3785497" y="0"/>
                </a:lnTo>
                <a:lnTo>
                  <a:pt x="3793914" y="0"/>
                </a:lnTo>
                <a:lnTo>
                  <a:pt x="3804225" y="0"/>
                </a:lnTo>
                <a:lnTo>
                  <a:pt x="3819918" y="0"/>
                </a:lnTo>
                <a:lnTo>
                  <a:pt x="3821601" y="0"/>
                </a:lnTo>
                <a:lnTo>
                  <a:pt x="3834837" y="0"/>
                </a:lnTo>
                <a:lnTo>
                  <a:pt x="3841572" y="0"/>
                </a:lnTo>
                <a:lnTo>
                  <a:pt x="3849373" y="0"/>
                </a:lnTo>
                <a:lnTo>
                  <a:pt x="3856491" y="0"/>
                </a:lnTo>
                <a:lnTo>
                  <a:pt x="3864292" y="0"/>
                </a:lnTo>
                <a:lnTo>
                  <a:pt x="3872709" y="0"/>
                </a:lnTo>
                <a:lnTo>
                  <a:pt x="3888402" y="0"/>
                </a:lnTo>
                <a:lnTo>
                  <a:pt x="3888921" y="0"/>
                </a:lnTo>
                <a:lnTo>
                  <a:pt x="3743325" y="582384"/>
                </a:lnTo>
                <a:lnTo>
                  <a:pt x="3742806" y="582384"/>
                </a:lnTo>
                <a:lnTo>
                  <a:pt x="3727113" y="582384"/>
                </a:lnTo>
                <a:lnTo>
                  <a:pt x="3718696" y="582384"/>
                </a:lnTo>
                <a:lnTo>
                  <a:pt x="3710895" y="582384"/>
                </a:lnTo>
                <a:lnTo>
                  <a:pt x="3703777" y="582384"/>
                </a:lnTo>
                <a:lnTo>
                  <a:pt x="3695976" y="582384"/>
                </a:lnTo>
                <a:lnTo>
                  <a:pt x="3689241" y="582384"/>
                </a:lnTo>
                <a:lnTo>
                  <a:pt x="3676005" y="582384"/>
                </a:lnTo>
                <a:lnTo>
                  <a:pt x="3674322" y="582384"/>
                </a:lnTo>
                <a:lnTo>
                  <a:pt x="3658629" y="582384"/>
                </a:lnTo>
                <a:lnTo>
                  <a:pt x="3648318" y="582384"/>
                </a:lnTo>
                <a:lnTo>
                  <a:pt x="3639901" y="582384"/>
                </a:lnTo>
                <a:lnTo>
                  <a:pt x="3632100" y="582384"/>
                </a:lnTo>
                <a:lnTo>
                  <a:pt x="3610446" y="582384"/>
                </a:lnTo>
                <a:lnTo>
                  <a:pt x="3607521" y="582384"/>
                </a:lnTo>
                <a:lnTo>
                  <a:pt x="3597210" y="582384"/>
                </a:lnTo>
                <a:lnTo>
                  <a:pt x="3594753" y="582384"/>
                </a:lnTo>
                <a:lnTo>
                  <a:pt x="3579834" y="582384"/>
                </a:lnTo>
                <a:lnTo>
                  <a:pt x="3559863" y="582384"/>
                </a:lnTo>
                <a:lnTo>
                  <a:pt x="3543645" y="582384"/>
                </a:lnTo>
                <a:lnTo>
                  <a:pt x="3528726" y="582384"/>
                </a:lnTo>
                <a:lnTo>
                  <a:pt x="3515958" y="582384"/>
                </a:lnTo>
                <a:lnTo>
                  <a:pt x="3499120" y="582384"/>
                </a:lnTo>
                <a:lnTo>
                  <a:pt x="3491379" y="582384"/>
                </a:lnTo>
                <a:lnTo>
                  <a:pt x="3481068" y="582384"/>
                </a:lnTo>
                <a:lnTo>
                  <a:pt x="3464850" y="582384"/>
                </a:lnTo>
                <a:lnTo>
                  <a:pt x="3430636" y="582384"/>
                </a:lnTo>
                <a:lnTo>
                  <a:pt x="3427503" y="582384"/>
                </a:lnTo>
                <a:lnTo>
                  <a:pt x="3420325" y="582384"/>
                </a:lnTo>
                <a:lnTo>
                  <a:pt x="3412584" y="582384"/>
                </a:lnTo>
                <a:lnTo>
                  <a:pt x="3382978" y="582384"/>
                </a:lnTo>
                <a:lnTo>
                  <a:pt x="3366760" y="582384"/>
                </a:lnTo>
                <a:lnTo>
                  <a:pt x="3351842" y="582384"/>
                </a:lnTo>
                <a:lnTo>
                  <a:pt x="3348708" y="582384"/>
                </a:lnTo>
                <a:lnTo>
                  <a:pt x="3331870" y="582384"/>
                </a:lnTo>
                <a:lnTo>
                  <a:pt x="3314495" y="582384"/>
                </a:lnTo>
                <a:lnTo>
                  <a:pt x="3304184" y="582384"/>
                </a:lnTo>
                <a:lnTo>
                  <a:pt x="3287966" y="582384"/>
                </a:lnTo>
                <a:lnTo>
                  <a:pt x="3263386" y="582384"/>
                </a:lnTo>
                <a:lnTo>
                  <a:pt x="3253075" y="582384"/>
                </a:lnTo>
                <a:lnTo>
                  <a:pt x="3250618" y="582384"/>
                </a:lnTo>
                <a:lnTo>
                  <a:pt x="3237383" y="582384"/>
                </a:lnTo>
                <a:lnTo>
                  <a:pt x="3235700" y="582384"/>
                </a:lnTo>
                <a:lnTo>
                  <a:pt x="3215728" y="582384"/>
                </a:lnTo>
                <a:lnTo>
                  <a:pt x="3207927" y="582384"/>
                </a:lnTo>
                <a:lnTo>
                  <a:pt x="3199510" y="582384"/>
                </a:lnTo>
                <a:lnTo>
                  <a:pt x="3184592" y="582384"/>
                </a:lnTo>
                <a:lnTo>
                  <a:pt x="3171824" y="582384"/>
                </a:lnTo>
                <a:lnTo>
                  <a:pt x="3168898" y="582384"/>
                </a:lnTo>
                <a:lnTo>
                  <a:pt x="3158588" y="582384"/>
                </a:lnTo>
                <a:lnTo>
                  <a:pt x="3147244" y="582384"/>
                </a:lnTo>
                <a:lnTo>
                  <a:pt x="3139443" y="582384"/>
                </a:lnTo>
                <a:lnTo>
                  <a:pt x="3136934" y="582384"/>
                </a:lnTo>
                <a:lnTo>
                  <a:pt x="3129132" y="582384"/>
                </a:lnTo>
                <a:lnTo>
                  <a:pt x="3120716" y="582384"/>
                </a:lnTo>
                <a:lnTo>
                  <a:pt x="3105023" y="582384"/>
                </a:lnTo>
                <a:lnTo>
                  <a:pt x="3091785" y="582384"/>
                </a:lnTo>
                <a:lnTo>
                  <a:pt x="3090104" y="582384"/>
                </a:lnTo>
                <a:lnTo>
                  <a:pt x="3083368" y="582384"/>
                </a:lnTo>
                <a:lnTo>
                  <a:pt x="3075567" y="582384"/>
                </a:lnTo>
                <a:lnTo>
                  <a:pt x="3070132" y="582384"/>
                </a:lnTo>
                <a:lnTo>
                  <a:pt x="3068450" y="582384"/>
                </a:lnTo>
                <a:lnTo>
                  <a:pt x="3060648" y="582384"/>
                </a:lnTo>
                <a:lnTo>
                  <a:pt x="3040677" y="582384"/>
                </a:lnTo>
                <a:lnTo>
                  <a:pt x="3026228" y="582384"/>
                </a:lnTo>
                <a:lnTo>
                  <a:pt x="3023301" y="582384"/>
                </a:lnTo>
                <a:lnTo>
                  <a:pt x="3012990" y="582384"/>
                </a:lnTo>
                <a:lnTo>
                  <a:pt x="3004574" y="582384"/>
                </a:lnTo>
                <a:lnTo>
                  <a:pt x="3001648" y="582384"/>
                </a:lnTo>
                <a:lnTo>
                  <a:pt x="2996772" y="582384"/>
                </a:lnTo>
                <a:lnTo>
                  <a:pt x="2991338" y="582384"/>
                </a:lnTo>
                <a:lnTo>
                  <a:pt x="2972193" y="582384"/>
                </a:lnTo>
                <a:lnTo>
                  <a:pt x="2961882" y="582384"/>
                </a:lnTo>
                <a:lnTo>
                  <a:pt x="2959425" y="582384"/>
                </a:lnTo>
                <a:lnTo>
                  <a:pt x="2946189" y="582384"/>
                </a:lnTo>
                <a:lnTo>
                  <a:pt x="2944506" y="582384"/>
                </a:lnTo>
                <a:lnTo>
                  <a:pt x="2937772" y="582384"/>
                </a:lnTo>
                <a:lnTo>
                  <a:pt x="2924535" y="582384"/>
                </a:lnTo>
                <a:lnTo>
                  <a:pt x="2922853" y="582384"/>
                </a:lnTo>
                <a:lnTo>
                  <a:pt x="2908317" y="582384"/>
                </a:lnTo>
                <a:lnTo>
                  <a:pt x="2893398" y="582384"/>
                </a:lnTo>
                <a:lnTo>
                  <a:pt x="2880630" y="582384"/>
                </a:lnTo>
                <a:lnTo>
                  <a:pt x="2877705" y="582384"/>
                </a:lnTo>
                <a:lnTo>
                  <a:pt x="2867394" y="582384"/>
                </a:lnTo>
                <a:lnTo>
                  <a:pt x="2858977" y="582384"/>
                </a:lnTo>
                <a:lnTo>
                  <a:pt x="2856051" y="582384"/>
                </a:lnTo>
                <a:lnTo>
                  <a:pt x="2845740" y="582384"/>
                </a:lnTo>
                <a:lnTo>
                  <a:pt x="2829522" y="582384"/>
                </a:lnTo>
                <a:lnTo>
                  <a:pt x="2813829" y="582384"/>
                </a:lnTo>
                <a:lnTo>
                  <a:pt x="2798910" y="582384"/>
                </a:lnTo>
                <a:lnTo>
                  <a:pt x="2792175" y="582384"/>
                </a:lnTo>
                <a:lnTo>
                  <a:pt x="2778939" y="582384"/>
                </a:lnTo>
                <a:lnTo>
                  <a:pt x="2777256" y="582384"/>
                </a:lnTo>
                <a:lnTo>
                  <a:pt x="2735034" y="582384"/>
                </a:lnTo>
                <a:lnTo>
                  <a:pt x="2713380" y="582384"/>
                </a:lnTo>
                <a:lnTo>
                  <a:pt x="2710455" y="582384"/>
                </a:lnTo>
                <a:lnTo>
                  <a:pt x="2700144" y="582384"/>
                </a:lnTo>
                <a:lnTo>
                  <a:pt x="2646579" y="582384"/>
                </a:lnTo>
                <a:lnTo>
                  <a:pt x="2631660" y="582384"/>
                </a:lnTo>
                <a:lnTo>
                  <a:pt x="2602055" y="582384"/>
                </a:lnTo>
                <a:lnTo>
                  <a:pt x="2567784" y="582384"/>
                </a:lnTo>
                <a:lnTo>
                  <a:pt x="2533571" y="582384"/>
                </a:lnTo>
                <a:lnTo>
                  <a:pt x="2523260" y="582384"/>
                </a:lnTo>
                <a:lnTo>
                  <a:pt x="2469695" y="582384"/>
                </a:lnTo>
                <a:lnTo>
                  <a:pt x="2454776" y="582384"/>
                </a:lnTo>
                <a:lnTo>
                  <a:pt x="2434804" y="582384"/>
                </a:lnTo>
                <a:lnTo>
                  <a:pt x="2390900" y="582384"/>
                </a:lnTo>
                <a:lnTo>
                  <a:pt x="2366320" y="582384"/>
                </a:lnTo>
                <a:lnTo>
                  <a:pt x="2356010" y="582384"/>
                </a:lnTo>
                <a:lnTo>
                  <a:pt x="2310861" y="582384"/>
                </a:lnTo>
                <a:lnTo>
                  <a:pt x="2302444" y="582384"/>
                </a:lnTo>
                <a:lnTo>
                  <a:pt x="2287526" y="582384"/>
                </a:lnTo>
                <a:lnTo>
                  <a:pt x="2242377" y="582384"/>
                </a:lnTo>
                <a:lnTo>
                  <a:pt x="2232066" y="582384"/>
                </a:lnTo>
                <a:lnTo>
                  <a:pt x="2223650" y="582384"/>
                </a:lnTo>
                <a:lnTo>
                  <a:pt x="2201992" y="582384"/>
                </a:lnTo>
                <a:lnTo>
                  <a:pt x="2178501" y="582384"/>
                </a:lnTo>
                <a:lnTo>
                  <a:pt x="2163583" y="582384"/>
                </a:lnTo>
                <a:lnTo>
                  <a:pt x="2143611" y="582384"/>
                </a:lnTo>
                <a:lnTo>
                  <a:pt x="2133509" y="582384"/>
                </a:lnTo>
                <a:lnTo>
                  <a:pt x="2123198" y="582384"/>
                </a:lnTo>
                <a:lnTo>
                  <a:pt x="2099706" y="582384"/>
                </a:lnTo>
                <a:lnTo>
                  <a:pt x="2075127" y="582384"/>
                </a:lnTo>
                <a:lnTo>
                  <a:pt x="2069633" y="582384"/>
                </a:lnTo>
                <a:lnTo>
                  <a:pt x="2064816" y="582384"/>
                </a:lnTo>
                <a:lnTo>
                  <a:pt x="2054714" y="582384"/>
                </a:lnTo>
                <a:lnTo>
                  <a:pt x="2034742" y="582384"/>
                </a:lnTo>
                <a:lnTo>
                  <a:pt x="2011251" y="582384"/>
                </a:lnTo>
                <a:lnTo>
                  <a:pt x="1996332" y="582384"/>
                </a:lnTo>
                <a:lnTo>
                  <a:pt x="1990838" y="582384"/>
                </a:lnTo>
                <a:lnTo>
                  <a:pt x="1966258" y="582384"/>
                </a:lnTo>
                <a:lnTo>
                  <a:pt x="1955948" y="582384"/>
                </a:lnTo>
                <a:lnTo>
                  <a:pt x="1932456" y="582384"/>
                </a:lnTo>
                <a:lnTo>
                  <a:pt x="1910799" y="582384"/>
                </a:lnTo>
                <a:lnTo>
                  <a:pt x="1902382" y="582384"/>
                </a:lnTo>
                <a:lnTo>
                  <a:pt x="1887464" y="582384"/>
                </a:lnTo>
                <a:lnTo>
                  <a:pt x="1842315" y="582384"/>
                </a:lnTo>
                <a:lnTo>
                  <a:pt x="1832004" y="582384"/>
                </a:lnTo>
                <a:lnTo>
                  <a:pt x="1823588" y="582384"/>
                </a:lnTo>
                <a:lnTo>
                  <a:pt x="1778439" y="582384"/>
                </a:lnTo>
                <a:lnTo>
                  <a:pt x="1763520" y="582384"/>
                </a:lnTo>
                <a:lnTo>
                  <a:pt x="1743549" y="582384"/>
                </a:lnTo>
                <a:lnTo>
                  <a:pt x="1699644" y="582384"/>
                </a:lnTo>
                <a:lnTo>
                  <a:pt x="1675065" y="582384"/>
                </a:lnTo>
                <a:lnTo>
                  <a:pt x="1664754" y="582384"/>
                </a:lnTo>
                <a:lnTo>
                  <a:pt x="1611189" y="582384"/>
                </a:lnTo>
                <a:lnTo>
                  <a:pt x="1596270" y="582384"/>
                </a:lnTo>
                <a:lnTo>
                  <a:pt x="1566665" y="582384"/>
                </a:lnTo>
                <a:lnTo>
                  <a:pt x="1532394" y="582384"/>
                </a:lnTo>
                <a:lnTo>
                  <a:pt x="1498181" y="582384"/>
                </a:lnTo>
                <a:lnTo>
                  <a:pt x="1487870" y="582384"/>
                </a:lnTo>
                <a:lnTo>
                  <a:pt x="1434304" y="582384"/>
                </a:lnTo>
                <a:lnTo>
                  <a:pt x="1419386" y="582384"/>
                </a:lnTo>
                <a:lnTo>
                  <a:pt x="1399414" y="582384"/>
                </a:lnTo>
                <a:lnTo>
                  <a:pt x="1355510" y="582384"/>
                </a:lnTo>
                <a:lnTo>
                  <a:pt x="1330930" y="582384"/>
                </a:lnTo>
                <a:lnTo>
                  <a:pt x="1320620" y="582384"/>
                </a:lnTo>
                <a:lnTo>
                  <a:pt x="1304927" y="582384"/>
                </a:lnTo>
                <a:lnTo>
                  <a:pt x="1275471" y="582384"/>
                </a:lnTo>
                <a:lnTo>
                  <a:pt x="1267054" y="582384"/>
                </a:lnTo>
                <a:lnTo>
                  <a:pt x="1252135" y="582384"/>
                </a:lnTo>
                <a:lnTo>
                  <a:pt x="1236443" y="582384"/>
                </a:lnTo>
                <a:lnTo>
                  <a:pt x="1226132" y="582384"/>
                </a:lnTo>
                <a:lnTo>
                  <a:pt x="1206987" y="582384"/>
                </a:lnTo>
                <a:lnTo>
                  <a:pt x="1196676" y="582384"/>
                </a:lnTo>
                <a:lnTo>
                  <a:pt x="1188259" y="582384"/>
                </a:lnTo>
                <a:lnTo>
                  <a:pt x="1172567" y="582384"/>
                </a:lnTo>
                <a:lnTo>
                  <a:pt x="1157648" y="582384"/>
                </a:lnTo>
                <a:lnTo>
                  <a:pt x="1143111" y="582384"/>
                </a:lnTo>
                <a:lnTo>
                  <a:pt x="1137676" y="582384"/>
                </a:lnTo>
                <a:lnTo>
                  <a:pt x="1128192" y="582384"/>
                </a:lnTo>
                <a:lnTo>
                  <a:pt x="1108221" y="582384"/>
                </a:lnTo>
                <a:lnTo>
                  <a:pt x="1093772" y="582384"/>
                </a:lnTo>
                <a:lnTo>
                  <a:pt x="1069192" y="582384"/>
                </a:lnTo>
                <a:lnTo>
                  <a:pt x="1064316" y="582384"/>
                </a:lnTo>
                <a:lnTo>
                  <a:pt x="1058882" y="582384"/>
                </a:lnTo>
                <a:lnTo>
                  <a:pt x="1039737" y="582384"/>
                </a:lnTo>
                <a:lnTo>
                  <a:pt x="1029426" y="582384"/>
                </a:lnTo>
                <a:lnTo>
                  <a:pt x="1013733" y="582384"/>
                </a:lnTo>
                <a:lnTo>
                  <a:pt x="1005316" y="582384"/>
                </a:lnTo>
                <a:lnTo>
                  <a:pt x="990398" y="582384"/>
                </a:lnTo>
                <a:lnTo>
                  <a:pt x="975861" y="582384"/>
                </a:lnTo>
                <a:lnTo>
                  <a:pt x="960942" y="582384"/>
                </a:lnTo>
                <a:lnTo>
                  <a:pt x="945249" y="582384"/>
                </a:lnTo>
                <a:lnTo>
                  <a:pt x="934938" y="582384"/>
                </a:lnTo>
                <a:lnTo>
                  <a:pt x="926522" y="582384"/>
                </a:lnTo>
                <a:lnTo>
                  <a:pt x="897066" y="582384"/>
                </a:lnTo>
                <a:lnTo>
                  <a:pt x="881373" y="582384"/>
                </a:lnTo>
                <a:lnTo>
                  <a:pt x="866455" y="582384"/>
                </a:lnTo>
                <a:lnTo>
                  <a:pt x="846483" y="582384"/>
                </a:lnTo>
                <a:lnTo>
                  <a:pt x="802579" y="582384"/>
                </a:lnTo>
                <a:lnTo>
                  <a:pt x="777999" y="582384"/>
                </a:lnTo>
                <a:lnTo>
                  <a:pt x="767688" y="582384"/>
                </a:lnTo>
                <a:lnTo>
                  <a:pt x="714123" y="582384"/>
                </a:lnTo>
                <a:lnTo>
                  <a:pt x="699204" y="582384"/>
                </a:lnTo>
                <a:lnTo>
                  <a:pt x="669599" y="582384"/>
                </a:lnTo>
                <a:lnTo>
                  <a:pt x="635328" y="582384"/>
                </a:lnTo>
                <a:lnTo>
                  <a:pt x="601115" y="582384"/>
                </a:lnTo>
                <a:lnTo>
                  <a:pt x="590804" y="582384"/>
                </a:lnTo>
                <a:lnTo>
                  <a:pt x="537239" y="582384"/>
                </a:lnTo>
                <a:lnTo>
                  <a:pt x="522320" y="582384"/>
                </a:lnTo>
                <a:lnTo>
                  <a:pt x="502348" y="582384"/>
                </a:lnTo>
                <a:lnTo>
                  <a:pt x="458444" y="582384"/>
                </a:lnTo>
                <a:lnTo>
                  <a:pt x="433864" y="582384"/>
                </a:lnTo>
                <a:lnTo>
                  <a:pt x="423554" y="582384"/>
                </a:lnTo>
                <a:lnTo>
                  <a:pt x="378405" y="582384"/>
                </a:lnTo>
                <a:lnTo>
                  <a:pt x="369989" y="582384"/>
                </a:lnTo>
                <a:lnTo>
                  <a:pt x="355070" y="582384"/>
                </a:lnTo>
                <a:lnTo>
                  <a:pt x="309921" y="582384"/>
                </a:lnTo>
                <a:lnTo>
                  <a:pt x="299611" y="582384"/>
                </a:lnTo>
                <a:lnTo>
                  <a:pt x="291194" y="582384"/>
                </a:lnTo>
                <a:lnTo>
                  <a:pt x="246045" y="582384"/>
                </a:lnTo>
                <a:lnTo>
                  <a:pt x="231126" y="582384"/>
                </a:lnTo>
                <a:lnTo>
                  <a:pt x="211155" y="582384"/>
                </a:lnTo>
                <a:lnTo>
                  <a:pt x="167250" y="582384"/>
                </a:lnTo>
                <a:lnTo>
                  <a:pt x="142671" y="582384"/>
                </a:lnTo>
                <a:lnTo>
                  <a:pt x="132360" y="582384"/>
                </a:lnTo>
                <a:lnTo>
                  <a:pt x="78795" y="582384"/>
                </a:lnTo>
                <a:lnTo>
                  <a:pt x="63876" y="582384"/>
                </a:lnTo>
                <a:lnTo>
                  <a:pt x="0" y="582384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3521303" y="2675063"/>
            <a:ext cx="527685" cy="817245"/>
          </a:xfrm>
          <a:custGeom>
            <a:avLst/>
            <a:gdLst>
              <a:gd name="connsiteX0" fmla="*/ 167467 w 602715"/>
              <a:gd name="connsiteY0" fmla="*/ 0 h 669866"/>
              <a:gd name="connsiteX1" fmla="*/ 240938 w 602715"/>
              <a:gd name="connsiteY1" fmla="*/ 0 h 669866"/>
              <a:gd name="connsiteX2" fmla="*/ 258098 w 602715"/>
              <a:gd name="connsiteY2" fmla="*/ 0 h 669866"/>
              <a:gd name="connsiteX3" fmla="*/ 319710 w 602715"/>
              <a:gd name="connsiteY3" fmla="*/ 0 h 669866"/>
              <a:gd name="connsiteX4" fmla="*/ 331569 w 602715"/>
              <a:gd name="connsiteY4" fmla="*/ 0 h 669866"/>
              <a:gd name="connsiteX5" fmla="*/ 359841 w 602715"/>
              <a:gd name="connsiteY5" fmla="*/ 0 h 669866"/>
              <a:gd name="connsiteX6" fmla="*/ 410341 w 602715"/>
              <a:gd name="connsiteY6" fmla="*/ 0 h 669866"/>
              <a:gd name="connsiteX7" fmla="*/ 433312 w 602715"/>
              <a:gd name="connsiteY7" fmla="*/ 0 h 669866"/>
              <a:gd name="connsiteX8" fmla="*/ 450472 w 602715"/>
              <a:gd name="connsiteY8" fmla="*/ 0 h 669866"/>
              <a:gd name="connsiteX9" fmla="*/ 512084 w 602715"/>
              <a:gd name="connsiteY9" fmla="*/ 0 h 669866"/>
              <a:gd name="connsiteX10" fmla="*/ 523943 w 602715"/>
              <a:gd name="connsiteY10" fmla="*/ 0 h 669866"/>
              <a:gd name="connsiteX11" fmla="*/ 602715 w 602715"/>
              <a:gd name="connsiteY11" fmla="*/ 0 h 669866"/>
              <a:gd name="connsiteX12" fmla="*/ 435248 w 602715"/>
              <a:gd name="connsiteY12" fmla="*/ 669866 h 669866"/>
              <a:gd name="connsiteX13" fmla="*/ 356476 w 602715"/>
              <a:gd name="connsiteY13" fmla="*/ 669866 h 669866"/>
              <a:gd name="connsiteX14" fmla="*/ 344617 w 602715"/>
              <a:gd name="connsiteY14" fmla="*/ 669866 h 669866"/>
              <a:gd name="connsiteX15" fmla="*/ 283005 w 602715"/>
              <a:gd name="connsiteY15" fmla="*/ 669866 h 669866"/>
              <a:gd name="connsiteX16" fmla="*/ 265845 w 602715"/>
              <a:gd name="connsiteY16" fmla="*/ 669866 h 669866"/>
              <a:gd name="connsiteX17" fmla="*/ 242874 w 602715"/>
              <a:gd name="connsiteY17" fmla="*/ 669866 h 669866"/>
              <a:gd name="connsiteX18" fmla="*/ 192374 w 602715"/>
              <a:gd name="connsiteY18" fmla="*/ 669866 h 669866"/>
              <a:gd name="connsiteX19" fmla="*/ 164102 w 602715"/>
              <a:gd name="connsiteY19" fmla="*/ 669866 h 669866"/>
              <a:gd name="connsiteX20" fmla="*/ 152243 w 602715"/>
              <a:gd name="connsiteY20" fmla="*/ 669866 h 669866"/>
              <a:gd name="connsiteX21" fmla="*/ 90631 w 602715"/>
              <a:gd name="connsiteY21" fmla="*/ 669866 h 669866"/>
              <a:gd name="connsiteX22" fmla="*/ 73471 w 602715"/>
              <a:gd name="connsiteY22" fmla="*/ 669866 h 669866"/>
              <a:gd name="connsiteX23" fmla="*/ 0 w 602715"/>
              <a:gd name="connsiteY23" fmla="*/ 669866 h 66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2715" h="669866">
                <a:moveTo>
                  <a:pt x="167467" y="0"/>
                </a:moveTo>
                <a:lnTo>
                  <a:pt x="240938" y="0"/>
                </a:lnTo>
                <a:lnTo>
                  <a:pt x="258098" y="0"/>
                </a:lnTo>
                <a:lnTo>
                  <a:pt x="319710" y="0"/>
                </a:lnTo>
                <a:lnTo>
                  <a:pt x="331569" y="0"/>
                </a:lnTo>
                <a:lnTo>
                  <a:pt x="359841" y="0"/>
                </a:lnTo>
                <a:lnTo>
                  <a:pt x="410341" y="0"/>
                </a:lnTo>
                <a:lnTo>
                  <a:pt x="433312" y="0"/>
                </a:lnTo>
                <a:lnTo>
                  <a:pt x="450472" y="0"/>
                </a:lnTo>
                <a:lnTo>
                  <a:pt x="512084" y="0"/>
                </a:lnTo>
                <a:lnTo>
                  <a:pt x="523943" y="0"/>
                </a:lnTo>
                <a:lnTo>
                  <a:pt x="602715" y="0"/>
                </a:lnTo>
                <a:lnTo>
                  <a:pt x="435248" y="669866"/>
                </a:lnTo>
                <a:lnTo>
                  <a:pt x="356476" y="669866"/>
                </a:lnTo>
                <a:lnTo>
                  <a:pt x="344617" y="669866"/>
                </a:lnTo>
                <a:lnTo>
                  <a:pt x="283005" y="669866"/>
                </a:lnTo>
                <a:lnTo>
                  <a:pt x="265845" y="669866"/>
                </a:lnTo>
                <a:lnTo>
                  <a:pt x="242874" y="669866"/>
                </a:lnTo>
                <a:lnTo>
                  <a:pt x="192374" y="669866"/>
                </a:lnTo>
                <a:lnTo>
                  <a:pt x="164102" y="669866"/>
                </a:lnTo>
                <a:lnTo>
                  <a:pt x="152243" y="669866"/>
                </a:lnTo>
                <a:lnTo>
                  <a:pt x="90631" y="669866"/>
                </a:lnTo>
                <a:lnTo>
                  <a:pt x="73471" y="669866"/>
                </a:lnTo>
                <a:lnTo>
                  <a:pt x="0" y="669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3615283" y="3743133"/>
            <a:ext cx="527685" cy="817245"/>
          </a:xfrm>
          <a:custGeom>
            <a:avLst/>
            <a:gdLst>
              <a:gd name="connsiteX0" fmla="*/ 167467 w 602715"/>
              <a:gd name="connsiteY0" fmla="*/ 0 h 669866"/>
              <a:gd name="connsiteX1" fmla="*/ 240938 w 602715"/>
              <a:gd name="connsiteY1" fmla="*/ 0 h 669866"/>
              <a:gd name="connsiteX2" fmla="*/ 258098 w 602715"/>
              <a:gd name="connsiteY2" fmla="*/ 0 h 669866"/>
              <a:gd name="connsiteX3" fmla="*/ 319710 w 602715"/>
              <a:gd name="connsiteY3" fmla="*/ 0 h 669866"/>
              <a:gd name="connsiteX4" fmla="*/ 331569 w 602715"/>
              <a:gd name="connsiteY4" fmla="*/ 0 h 669866"/>
              <a:gd name="connsiteX5" fmla="*/ 359841 w 602715"/>
              <a:gd name="connsiteY5" fmla="*/ 0 h 669866"/>
              <a:gd name="connsiteX6" fmla="*/ 410341 w 602715"/>
              <a:gd name="connsiteY6" fmla="*/ 0 h 669866"/>
              <a:gd name="connsiteX7" fmla="*/ 433312 w 602715"/>
              <a:gd name="connsiteY7" fmla="*/ 0 h 669866"/>
              <a:gd name="connsiteX8" fmla="*/ 450472 w 602715"/>
              <a:gd name="connsiteY8" fmla="*/ 0 h 669866"/>
              <a:gd name="connsiteX9" fmla="*/ 512084 w 602715"/>
              <a:gd name="connsiteY9" fmla="*/ 0 h 669866"/>
              <a:gd name="connsiteX10" fmla="*/ 523943 w 602715"/>
              <a:gd name="connsiteY10" fmla="*/ 0 h 669866"/>
              <a:gd name="connsiteX11" fmla="*/ 602715 w 602715"/>
              <a:gd name="connsiteY11" fmla="*/ 0 h 669866"/>
              <a:gd name="connsiteX12" fmla="*/ 435248 w 602715"/>
              <a:gd name="connsiteY12" fmla="*/ 669866 h 669866"/>
              <a:gd name="connsiteX13" fmla="*/ 356476 w 602715"/>
              <a:gd name="connsiteY13" fmla="*/ 669866 h 669866"/>
              <a:gd name="connsiteX14" fmla="*/ 344617 w 602715"/>
              <a:gd name="connsiteY14" fmla="*/ 669866 h 669866"/>
              <a:gd name="connsiteX15" fmla="*/ 283005 w 602715"/>
              <a:gd name="connsiteY15" fmla="*/ 669866 h 669866"/>
              <a:gd name="connsiteX16" fmla="*/ 265845 w 602715"/>
              <a:gd name="connsiteY16" fmla="*/ 669866 h 669866"/>
              <a:gd name="connsiteX17" fmla="*/ 242874 w 602715"/>
              <a:gd name="connsiteY17" fmla="*/ 669866 h 669866"/>
              <a:gd name="connsiteX18" fmla="*/ 192374 w 602715"/>
              <a:gd name="connsiteY18" fmla="*/ 669866 h 669866"/>
              <a:gd name="connsiteX19" fmla="*/ 164102 w 602715"/>
              <a:gd name="connsiteY19" fmla="*/ 669866 h 669866"/>
              <a:gd name="connsiteX20" fmla="*/ 152243 w 602715"/>
              <a:gd name="connsiteY20" fmla="*/ 669866 h 669866"/>
              <a:gd name="connsiteX21" fmla="*/ 90631 w 602715"/>
              <a:gd name="connsiteY21" fmla="*/ 669866 h 669866"/>
              <a:gd name="connsiteX22" fmla="*/ 73471 w 602715"/>
              <a:gd name="connsiteY22" fmla="*/ 669866 h 669866"/>
              <a:gd name="connsiteX23" fmla="*/ 0 w 602715"/>
              <a:gd name="connsiteY23" fmla="*/ 669866 h 66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2715" h="669866">
                <a:moveTo>
                  <a:pt x="167467" y="0"/>
                </a:moveTo>
                <a:lnTo>
                  <a:pt x="240938" y="0"/>
                </a:lnTo>
                <a:lnTo>
                  <a:pt x="258098" y="0"/>
                </a:lnTo>
                <a:lnTo>
                  <a:pt x="319710" y="0"/>
                </a:lnTo>
                <a:lnTo>
                  <a:pt x="331569" y="0"/>
                </a:lnTo>
                <a:lnTo>
                  <a:pt x="359841" y="0"/>
                </a:lnTo>
                <a:lnTo>
                  <a:pt x="410341" y="0"/>
                </a:lnTo>
                <a:lnTo>
                  <a:pt x="433312" y="0"/>
                </a:lnTo>
                <a:lnTo>
                  <a:pt x="450472" y="0"/>
                </a:lnTo>
                <a:lnTo>
                  <a:pt x="512084" y="0"/>
                </a:lnTo>
                <a:lnTo>
                  <a:pt x="523943" y="0"/>
                </a:lnTo>
                <a:lnTo>
                  <a:pt x="602715" y="0"/>
                </a:lnTo>
                <a:lnTo>
                  <a:pt x="435248" y="669866"/>
                </a:lnTo>
                <a:lnTo>
                  <a:pt x="356476" y="669866"/>
                </a:lnTo>
                <a:lnTo>
                  <a:pt x="344617" y="669866"/>
                </a:lnTo>
                <a:lnTo>
                  <a:pt x="283005" y="669866"/>
                </a:lnTo>
                <a:lnTo>
                  <a:pt x="265845" y="669866"/>
                </a:lnTo>
                <a:lnTo>
                  <a:pt x="242874" y="669866"/>
                </a:lnTo>
                <a:lnTo>
                  <a:pt x="192374" y="669866"/>
                </a:lnTo>
                <a:lnTo>
                  <a:pt x="164102" y="669866"/>
                </a:lnTo>
                <a:lnTo>
                  <a:pt x="152243" y="669866"/>
                </a:lnTo>
                <a:lnTo>
                  <a:pt x="90631" y="669866"/>
                </a:lnTo>
                <a:lnTo>
                  <a:pt x="73471" y="669866"/>
                </a:lnTo>
                <a:lnTo>
                  <a:pt x="0" y="669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64"/>
          <p:cNvSpPr txBox="1"/>
          <p:nvPr/>
        </p:nvSpPr>
        <p:spPr>
          <a:xfrm>
            <a:off x="5075148" y="1839403"/>
            <a:ext cx="27019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</a:rPr>
              <a:t>Introduction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18" name="文本框 66"/>
          <p:cNvSpPr txBox="1"/>
          <p:nvPr/>
        </p:nvSpPr>
        <p:spPr>
          <a:xfrm>
            <a:off x="3475583" y="1839403"/>
            <a:ext cx="2387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经典综艺体简" panose="02010609000101010101" pitchFamily="49" charset="-122"/>
              </a:rPr>
              <a:t>1</a:t>
            </a:r>
            <a:endParaRPr kumimoji="0" lang="zh-CN" altLang="en-US" sz="2400" b="1" i="1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19" name="文本框 6"/>
          <p:cNvSpPr txBox="1"/>
          <p:nvPr/>
        </p:nvSpPr>
        <p:spPr>
          <a:xfrm>
            <a:off x="4956175" y="2853690"/>
            <a:ext cx="31724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  <a:sym typeface="+mn-ea"/>
              </a:rPr>
              <a:t>Our Approach </a:t>
            </a:r>
            <a:endParaRPr lang="en-US" altLang="zh-CN" sz="2400" b="1" dirty="0" smtClean="0">
              <a:solidFill>
                <a:schemeClr val="bg1"/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20" name="文本框 7"/>
          <p:cNvSpPr txBox="1"/>
          <p:nvPr/>
        </p:nvSpPr>
        <p:spPr>
          <a:xfrm>
            <a:off x="5019711" y="3921568"/>
            <a:ext cx="302069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  <a:sym typeface="+mn-ea"/>
              </a:rPr>
              <a:t>Experimental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794353" y="4910898"/>
            <a:ext cx="5461635" cy="657225"/>
          </a:xfrm>
          <a:custGeom>
            <a:avLst/>
            <a:gdLst>
              <a:gd name="connsiteX0" fmla="*/ 145596 w 3888921"/>
              <a:gd name="connsiteY0" fmla="*/ 0 h 582384"/>
              <a:gd name="connsiteX1" fmla="*/ 209472 w 3888921"/>
              <a:gd name="connsiteY1" fmla="*/ 0 h 582384"/>
              <a:gd name="connsiteX2" fmla="*/ 224391 w 3888921"/>
              <a:gd name="connsiteY2" fmla="*/ 0 h 582384"/>
              <a:gd name="connsiteX3" fmla="*/ 277956 w 3888921"/>
              <a:gd name="connsiteY3" fmla="*/ 0 h 582384"/>
              <a:gd name="connsiteX4" fmla="*/ 288267 w 3888921"/>
              <a:gd name="connsiteY4" fmla="*/ 0 h 582384"/>
              <a:gd name="connsiteX5" fmla="*/ 312846 w 3888921"/>
              <a:gd name="connsiteY5" fmla="*/ 0 h 582384"/>
              <a:gd name="connsiteX6" fmla="*/ 356751 w 3888921"/>
              <a:gd name="connsiteY6" fmla="*/ 0 h 582384"/>
              <a:gd name="connsiteX7" fmla="*/ 376723 w 3888921"/>
              <a:gd name="connsiteY7" fmla="*/ 0 h 582384"/>
              <a:gd name="connsiteX8" fmla="*/ 391641 w 3888921"/>
              <a:gd name="connsiteY8" fmla="*/ 0 h 582384"/>
              <a:gd name="connsiteX9" fmla="*/ 436790 w 3888921"/>
              <a:gd name="connsiteY9" fmla="*/ 0 h 582384"/>
              <a:gd name="connsiteX10" fmla="*/ 445206 w 3888921"/>
              <a:gd name="connsiteY10" fmla="*/ 0 h 582384"/>
              <a:gd name="connsiteX11" fmla="*/ 455517 w 3888921"/>
              <a:gd name="connsiteY11" fmla="*/ 0 h 582384"/>
              <a:gd name="connsiteX12" fmla="*/ 500666 w 3888921"/>
              <a:gd name="connsiteY12" fmla="*/ 0 h 582384"/>
              <a:gd name="connsiteX13" fmla="*/ 515584 w 3888921"/>
              <a:gd name="connsiteY13" fmla="*/ 0 h 582384"/>
              <a:gd name="connsiteX14" fmla="*/ 524001 w 3888921"/>
              <a:gd name="connsiteY14" fmla="*/ 0 h 582384"/>
              <a:gd name="connsiteX15" fmla="*/ 569150 w 3888921"/>
              <a:gd name="connsiteY15" fmla="*/ 0 h 582384"/>
              <a:gd name="connsiteX16" fmla="*/ 579460 w 3888921"/>
              <a:gd name="connsiteY16" fmla="*/ 0 h 582384"/>
              <a:gd name="connsiteX17" fmla="*/ 604040 w 3888921"/>
              <a:gd name="connsiteY17" fmla="*/ 0 h 582384"/>
              <a:gd name="connsiteX18" fmla="*/ 647944 w 3888921"/>
              <a:gd name="connsiteY18" fmla="*/ 0 h 582384"/>
              <a:gd name="connsiteX19" fmla="*/ 667916 w 3888921"/>
              <a:gd name="connsiteY19" fmla="*/ 0 h 582384"/>
              <a:gd name="connsiteX20" fmla="*/ 682835 w 3888921"/>
              <a:gd name="connsiteY20" fmla="*/ 0 h 582384"/>
              <a:gd name="connsiteX21" fmla="*/ 736400 w 3888921"/>
              <a:gd name="connsiteY21" fmla="*/ 0 h 582384"/>
              <a:gd name="connsiteX22" fmla="*/ 746711 w 3888921"/>
              <a:gd name="connsiteY22" fmla="*/ 0 h 582384"/>
              <a:gd name="connsiteX23" fmla="*/ 780924 w 3888921"/>
              <a:gd name="connsiteY23" fmla="*/ 0 h 582384"/>
              <a:gd name="connsiteX24" fmla="*/ 815195 w 3888921"/>
              <a:gd name="connsiteY24" fmla="*/ 0 h 582384"/>
              <a:gd name="connsiteX25" fmla="*/ 844800 w 3888921"/>
              <a:gd name="connsiteY25" fmla="*/ 0 h 582384"/>
              <a:gd name="connsiteX26" fmla="*/ 859719 w 3888921"/>
              <a:gd name="connsiteY26" fmla="*/ 0 h 582384"/>
              <a:gd name="connsiteX27" fmla="*/ 913284 w 3888921"/>
              <a:gd name="connsiteY27" fmla="*/ 0 h 582384"/>
              <a:gd name="connsiteX28" fmla="*/ 923595 w 3888921"/>
              <a:gd name="connsiteY28" fmla="*/ 0 h 582384"/>
              <a:gd name="connsiteX29" fmla="*/ 948174 w 3888921"/>
              <a:gd name="connsiteY29" fmla="*/ 0 h 582384"/>
              <a:gd name="connsiteX30" fmla="*/ 992079 w 3888921"/>
              <a:gd name="connsiteY30" fmla="*/ 0 h 582384"/>
              <a:gd name="connsiteX31" fmla="*/ 1012050 w 3888921"/>
              <a:gd name="connsiteY31" fmla="*/ 0 h 582384"/>
              <a:gd name="connsiteX32" fmla="*/ 1026969 w 3888921"/>
              <a:gd name="connsiteY32" fmla="*/ 0 h 582384"/>
              <a:gd name="connsiteX33" fmla="*/ 1042662 w 3888921"/>
              <a:gd name="connsiteY33" fmla="*/ 0 h 582384"/>
              <a:gd name="connsiteX34" fmla="*/ 1072118 w 3888921"/>
              <a:gd name="connsiteY34" fmla="*/ 0 h 582384"/>
              <a:gd name="connsiteX35" fmla="*/ 1080534 w 3888921"/>
              <a:gd name="connsiteY35" fmla="*/ 0 h 582384"/>
              <a:gd name="connsiteX36" fmla="*/ 1090845 w 3888921"/>
              <a:gd name="connsiteY36" fmla="*/ 0 h 582384"/>
              <a:gd name="connsiteX37" fmla="*/ 1106538 w 3888921"/>
              <a:gd name="connsiteY37" fmla="*/ 0 h 582384"/>
              <a:gd name="connsiteX38" fmla="*/ 1121457 w 3888921"/>
              <a:gd name="connsiteY38" fmla="*/ 0 h 582384"/>
              <a:gd name="connsiteX39" fmla="*/ 1135994 w 3888921"/>
              <a:gd name="connsiteY39" fmla="*/ 0 h 582384"/>
              <a:gd name="connsiteX40" fmla="*/ 1150912 w 3888921"/>
              <a:gd name="connsiteY40" fmla="*/ 0 h 582384"/>
              <a:gd name="connsiteX41" fmla="*/ 1159329 w 3888921"/>
              <a:gd name="connsiteY41" fmla="*/ 0 h 582384"/>
              <a:gd name="connsiteX42" fmla="*/ 1175022 w 3888921"/>
              <a:gd name="connsiteY42" fmla="*/ 0 h 582384"/>
              <a:gd name="connsiteX43" fmla="*/ 1185333 w 3888921"/>
              <a:gd name="connsiteY43" fmla="*/ 0 h 582384"/>
              <a:gd name="connsiteX44" fmla="*/ 1204478 w 3888921"/>
              <a:gd name="connsiteY44" fmla="*/ 0 h 582384"/>
              <a:gd name="connsiteX45" fmla="*/ 1209912 w 3888921"/>
              <a:gd name="connsiteY45" fmla="*/ 0 h 582384"/>
              <a:gd name="connsiteX46" fmla="*/ 1214789 w 3888921"/>
              <a:gd name="connsiteY46" fmla="*/ 0 h 582384"/>
              <a:gd name="connsiteX47" fmla="*/ 1239368 w 3888921"/>
              <a:gd name="connsiteY47" fmla="*/ 0 h 582384"/>
              <a:gd name="connsiteX48" fmla="*/ 1253817 w 3888921"/>
              <a:gd name="connsiteY48" fmla="*/ 0 h 582384"/>
              <a:gd name="connsiteX49" fmla="*/ 1273788 w 3888921"/>
              <a:gd name="connsiteY49" fmla="*/ 0 h 582384"/>
              <a:gd name="connsiteX50" fmla="*/ 1283272 w 3888921"/>
              <a:gd name="connsiteY50" fmla="*/ 0 h 582384"/>
              <a:gd name="connsiteX51" fmla="*/ 1288707 w 3888921"/>
              <a:gd name="connsiteY51" fmla="*/ 0 h 582384"/>
              <a:gd name="connsiteX52" fmla="*/ 1303244 w 3888921"/>
              <a:gd name="connsiteY52" fmla="*/ 0 h 582384"/>
              <a:gd name="connsiteX53" fmla="*/ 1318163 w 3888921"/>
              <a:gd name="connsiteY53" fmla="*/ 0 h 582384"/>
              <a:gd name="connsiteX54" fmla="*/ 1333856 w 3888921"/>
              <a:gd name="connsiteY54" fmla="*/ 0 h 582384"/>
              <a:gd name="connsiteX55" fmla="*/ 1342272 w 3888921"/>
              <a:gd name="connsiteY55" fmla="*/ 0 h 582384"/>
              <a:gd name="connsiteX56" fmla="*/ 1352583 w 3888921"/>
              <a:gd name="connsiteY56" fmla="*/ 0 h 582384"/>
              <a:gd name="connsiteX57" fmla="*/ 1371728 w 3888921"/>
              <a:gd name="connsiteY57" fmla="*/ 0 h 582384"/>
              <a:gd name="connsiteX58" fmla="*/ 1382039 w 3888921"/>
              <a:gd name="connsiteY58" fmla="*/ 0 h 582384"/>
              <a:gd name="connsiteX59" fmla="*/ 1397732 w 3888921"/>
              <a:gd name="connsiteY59" fmla="*/ 0 h 582384"/>
              <a:gd name="connsiteX60" fmla="*/ 1412650 w 3888921"/>
              <a:gd name="connsiteY60" fmla="*/ 0 h 582384"/>
              <a:gd name="connsiteX61" fmla="*/ 1421067 w 3888921"/>
              <a:gd name="connsiteY61" fmla="*/ 0 h 582384"/>
              <a:gd name="connsiteX62" fmla="*/ 1450523 w 3888921"/>
              <a:gd name="connsiteY62" fmla="*/ 0 h 582384"/>
              <a:gd name="connsiteX63" fmla="*/ 1466215 w 3888921"/>
              <a:gd name="connsiteY63" fmla="*/ 0 h 582384"/>
              <a:gd name="connsiteX64" fmla="*/ 1476526 w 3888921"/>
              <a:gd name="connsiteY64" fmla="*/ 0 h 582384"/>
              <a:gd name="connsiteX65" fmla="*/ 1501106 w 3888921"/>
              <a:gd name="connsiteY65" fmla="*/ 0 h 582384"/>
              <a:gd name="connsiteX66" fmla="*/ 1545010 w 3888921"/>
              <a:gd name="connsiteY66" fmla="*/ 0 h 582384"/>
              <a:gd name="connsiteX67" fmla="*/ 1564982 w 3888921"/>
              <a:gd name="connsiteY67" fmla="*/ 0 h 582384"/>
              <a:gd name="connsiteX68" fmla="*/ 1579901 w 3888921"/>
              <a:gd name="connsiteY68" fmla="*/ 0 h 582384"/>
              <a:gd name="connsiteX69" fmla="*/ 1633466 w 3888921"/>
              <a:gd name="connsiteY69" fmla="*/ 0 h 582384"/>
              <a:gd name="connsiteX70" fmla="*/ 1643777 w 3888921"/>
              <a:gd name="connsiteY70" fmla="*/ 0 h 582384"/>
              <a:gd name="connsiteX71" fmla="*/ 1677990 w 3888921"/>
              <a:gd name="connsiteY71" fmla="*/ 0 h 582384"/>
              <a:gd name="connsiteX72" fmla="*/ 1712261 w 3888921"/>
              <a:gd name="connsiteY72" fmla="*/ 0 h 582384"/>
              <a:gd name="connsiteX73" fmla="*/ 1741866 w 3888921"/>
              <a:gd name="connsiteY73" fmla="*/ 0 h 582384"/>
              <a:gd name="connsiteX74" fmla="*/ 1756785 w 3888921"/>
              <a:gd name="connsiteY74" fmla="*/ 0 h 582384"/>
              <a:gd name="connsiteX75" fmla="*/ 1810350 w 3888921"/>
              <a:gd name="connsiteY75" fmla="*/ 0 h 582384"/>
              <a:gd name="connsiteX76" fmla="*/ 1820661 w 3888921"/>
              <a:gd name="connsiteY76" fmla="*/ 0 h 582384"/>
              <a:gd name="connsiteX77" fmla="*/ 1845240 w 3888921"/>
              <a:gd name="connsiteY77" fmla="*/ 0 h 582384"/>
              <a:gd name="connsiteX78" fmla="*/ 1889145 w 3888921"/>
              <a:gd name="connsiteY78" fmla="*/ 0 h 582384"/>
              <a:gd name="connsiteX79" fmla="*/ 1909116 w 3888921"/>
              <a:gd name="connsiteY79" fmla="*/ 0 h 582384"/>
              <a:gd name="connsiteX80" fmla="*/ 1924035 w 3888921"/>
              <a:gd name="connsiteY80" fmla="*/ 0 h 582384"/>
              <a:gd name="connsiteX81" fmla="*/ 1969183 w 3888921"/>
              <a:gd name="connsiteY81" fmla="*/ 0 h 582384"/>
              <a:gd name="connsiteX82" fmla="*/ 1977600 w 3888921"/>
              <a:gd name="connsiteY82" fmla="*/ 0 h 582384"/>
              <a:gd name="connsiteX83" fmla="*/ 1987911 w 3888921"/>
              <a:gd name="connsiteY83" fmla="*/ 0 h 582384"/>
              <a:gd name="connsiteX84" fmla="*/ 2033059 w 3888921"/>
              <a:gd name="connsiteY84" fmla="*/ 0 h 582384"/>
              <a:gd name="connsiteX85" fmla="*/ 2047978 w 3888921"/>
              <a:gd name="connsiteY85" fmla="*/ 0 h 582384"/>
              <a:gd name="connsiteX86" fmla="*/ 2056395 w 3888921"/>
              <a:gd name="connsiteY86" fmla="*/ 0 h 582384"/>
              <a:gd name="connsiteX87" fmla="*/ 2078052 w 3888921"/>
              <a:gd name="connsiteY87" fmla="*/ 0 h 582384"/>
              <a:gd name="connsiteX88" fmla="*/ 2101544 w 3888921"/>
              <a:gd name="connsiteY88" fmla="*/ 0 h 582384"/>
              <a:gd name="connsiteX89" fmla="*/ 2111854 w 3888921"/>
              <a:gd name="connsiteY89" fmla="*/ 0 h 582384"/>
              <a:gd name="connsiteX90" fmla="*/ 2136434 w 3888921"/>
              <a:gd name="connsiteY90" fmla="*/ 0 h 582384"/>
              <a:gd name="connsiteX91" fmla="*/ 2141928 w 3888921"/>
              <a:gd name="connsiteY91" fmla="*/ 0 h 582384"/>
              <a:gd name="connsiteX92" fmla="*/ 2156847 w 3888921"/>
              <a:gd name="connsiteY92" fmla="*/ 0 h 582384"/>
              <a:gd name="connsiteX93" fmla="*/ 2180338 w 3888921"/>
              <a:gd name="connsiteY93" fmla="*/ 0 h 582384"/>
              <a:gd name="connsiteX94" fmla="*/ 2200310 w 3888921"/>
              <a:gd name="connsiteY94" fmla="*/ 0 h 582384"/>
              <a:gd name="connsiteX95" fmla="*/ 2210412 w 3888921"/>
              <a:gd name="connsiteY95" fmla="*/ 0 h 582384"/>
              <a:gd name="connsiteX96" fmla="*/ 2215228 w 3888921"/>
              <a:gd name="connsiteY96" fmla="*/ 0 h 582384"/>
              <a:gd name="connsiteX97" fmla="*/ 2220723 w 3888921"/>
              <a:gd name="connsiteY97" fmla="*/ 0 h 582384"/>
              <a:gd name="connsiteX98" fmla="*/ 2245302 w 3888921"/>
              <a:gd name="connsiteY98" fmla="*/ 0 h 582384"/>
              <a:gd name="connsiteX99" fmla="*/ 2268794 w 3888921"/>
              <a:gd name="connsiteY99" fmla="*/ 0 h 582384"/>
              <a:gd name="connsiteX100" fmla="*/ 2279104 w 3888921"/>
              <a:gd name="connsiteY100" fmla="*/ 0 h 582384"/>
              <a:gd name="connsiteX101" fmla="*/ 2289207 w 3888921"/>
              <a:gd name="connsiteY101" fmla="*/ 0 h 582384"/>
              <a:gd name="connsiteX102" fmla="*/ 2309179 w 3888921"/>
              <a:gd name="connsiteY102" fmla="*/ 0 h 582384"/>
              <a:gd name="connsiteX103" fmla="*/ 2324097 w 3888921"/>
              <a:gd name="connsiteY103" fmla="*/ 0 h 582384"/>
              <a:gd name="connsiteX104" fmla="*/ 2347589 w 3888921"/>
              <a:gd name="connsiteY104" fmla="*/ 0 h 582384"/>
              <a:gd name="connsiteX105" fmla="*/ 2369246 w 3888921"/>
              <a:gd name="connsiteY105" fmla="*/ 0 h 582384"/>
              <a:gd name="connsiteX106" fmla="*/ 2377662 w 3888921"/>
              <a:gd name="connsiteY106" fmla="*/ 0 h 582384"/>
              <a:gd name="connsiteX107" fmla="*/ 2387973 w 3888921"/>
              <a:gd name="connsiteY107" fmla="*/ 0 h 582384"/>
              <a:gd name="connsiteX108" fmla="*/ 2433122 w 3888921"/>
              <a:gd name="connsiteY108" fmla="*/ 0 h 582384"/>
              <a:gd name="connsiteX109" fmla="*/ 2448040 w 3888921"/>
              <a:gd name="connsiteY109" fmla="*/ 0 h 582384"/>
              <a:gd name="connsiteX110" fmla="*/ 2456457 w 3888921"/>
              <a:gd name="connsiteY110" fmla="*/ 0 h 582384"/>
              <a:gd name="connsiteX111" fmla="*/ 2501605 w 3888921"/>
              <a:gd name="connsiteY111" fmla="*/ 0 h 582384"/>
              <a:gd name="connsiteX112" fmla="*/ 2511917 w 3888921"/>
              <a:gd name="connsiteY112" fmla="*/ 0 h 582384"/>
              <a:gd name="connsiteX113" fmla="*/ 2536496 w 3888921"/>
              <a:gd name="connsiteY113" fmla="*/ 0 h 582384"/>
              <a:gd name="connsiteX114" fmla="*/ 2580400 w 3888921"/>
              <a:gd name="connsiteY114" fmla="*/ 0 h 582384"/>
              <a:gd name="connsiteX115" fmla="*/ 2600372 w 3888921"/>
              <a:gd name="connsiteY115" fmla="*/ 0 h 582384"/>
              <a:gd name="connsiteX116" fmla="*/ 2615291 w 3888921"/>
              <a:gd name="connsiteY116" fmla="*/ 0 h 582384"/>
              <a:gd name="connsiteX117" fmla="*/ 2668856 w 3888921"/>
              <a:gd name="connsiteY117" fmla="*/ 0 h 582384"/>
              <a:gd name="connsiteX118" fmla="*/ 2679167 w 3888921"/>
              <a:gd name="connsiteY118" fmla="*/ 0 h 582384"/>
              <a:gd name="connsiteX119" fmla="*/ 2713380 w 3888921"/>
              <a:gd name="connsiteY119" fmla="*/ 0 h 582384"/>
              <a:gd name="connsiteX120" fmla="*/ 2747650 w 3888921"/>
              <a:gd name="connsiteY120" fmla="*/ 0 h 582384"/>
              <a:gd name="connsiteX121" fmla="*/ 2777256 w 3888921"/>
              <a:gd name="connsiteY121" fmla="*/ 0 h 582384"/>
              <a:gd name="connsiteX122" fmla="*/ 2792175 w 3888921"/>
              <a:gd name="connsiteY122" fmla="*/ 0 h 582384"/>
              <a:gd name="connsiteX123" fmla="*/ 2845740 w 3888921"/>
              <a:gd name="connsiteY123" fmla="*/ 0 h 582384"/>
              <a:gd name="connsiteX124" fmla="*/ 2856051 w 3888921"/>
              <a:gd name="connsiteY124" fmla="*/ 0 h 582384"/>
              <a:gd name="connsiteX125" fmla="*/ 2858976 w 3888921"/>
              <a:gd name="connsiteY125" fmla="*/ 0 h 582384"/>
              <a:gd name="connsiteX126" fmla="*/ 2880630 w 3888921"/>
              <a:gd name="connsiteY126" fmla="*/ 0 h 582384"/>
              <a:gd name="connsiteX127" fmla="*/ 2922852 w 3888921"/>
              <a:gd name="connsiteY127" fmla="*/ 0 h 582384"/>
              <a:gd name="connsiteX128" fmla="*/ 2924535 w 3888921"/>
              <a:gd name="connsiteY128" fmla="*/ 0 h 582384"/>
              <a:gd name="connsiteX129" fmla="*/ 2937771 w 3888921"/>
              <a:gd name="connsiteY129" fmla="*/ 0 h 582384"/>
              <a:gd name="connsiteX130" fmla="*/ 2944506 w 3888921"/>
              <a:gd name="connsiteY130" fmla="*/ 0 h 582384"/>
              <a:gd name="connsiteX131" fmla="*/ 2959425 w 3888921"/>
              <a:gd name="connsiteY131" fmla="*/ 0 h 582384"/>
              <a:gd name="connsiteX132" fmla="*/ 2975118 w 3888921"/>
              <a:gd name="connsiteY132" fmla="*/ 0 h 582384"/>
              <a:gd name="connsiteX133" fmla="*/ 2991336 w 3888921"/>
              <a:gd name="connsiteY133" fmla="*/ 0 h 582384"/>
              <a:gd name="connsiteX134" fmla="*/ 3001647 w 3888921"/>
              <a:gd name="connsiteY134" fmla="*/ 0 h 582384"/>
              <a:gd name="connsiteX135" fmla="*/ 3004574 w 3888921"/>
              <a:gd name="connsiteY135" fmla="*/ 0 h 582384"/>
              <a:gd name="connsiteX136" fmla="*/ 3012990 w 3888921"/>
              <a:gd name="connsiteY136" fmla="*/ 0 h 582384"/>
              <a:gd name="connsiteX137" fmla="*/ 3023301 w 3888921"/>
              <a:gd name="connsiteY137" fmla="*/ 0 h 582384"/>
              <a:gd name="connsiteX138" fmla="*/ 3026226 w 3888921"/>
              <a:gd name="connsiteY138" fmla="*/ 0 h 582384"/>
              <a:gd name="connsiteX139" fmla="*/ 3038994 w 3888921"/>
              <a:gd name="connsiteY139" fmla="*/ 0 h 582384"/>
              <a:gd name="connsiteX140" fmla="*/ 3053913 w 3888921"/>
              <a:gd name="connsiteY140" fmla="*/ 0 h 582384"/>
              <a:gd name="connsiteX141" fmla="*/ 3068450 w 3888921"/>
              <a:gd name="connsiteY141" fmla="*/ 0 h 582384"/>
              <a:gd name="connsiteX142" fmla="*/ 3070131 w 3888921"/>
              <a:gd name="connsiteY142" fmla="*/ 0 h 582384"/>
              <a:gd name="connsiteX143" fmla="*/ 3083368 w 3888921"/>
              <a:gd name="connsiteY143" fmla="*/ 0 h 582384"/>
              <a:gd name="connsiteX144" fmla="*/ 3090102 w 3888921"/>
              <a:gd name="connsiteY144" fmla="*/ 0 h 582384"/>
              <a:gd name="connsiteX145" fmla="*/ 3091785 w 3888921"/>
              <a:gd name="connsiteY145" fmla="*/ 0 h 582384"/>
              <a:gd name="connsiteX146" fmla="*/ 3105021 w 3888921"/>
              <a:gd name="connsiteY146" fmla="*/ 0 h 582384"/>
              <a:gd name="connsiteX147" fmla="*/ 3107478 w 3888921"/>
              <a:gd name="connsiteY147" fmla="*/ 0 h 582384"/>
              <a:gd name="connsiteX148" fmla="*/ 3117789 w 3888921"/>
              <a:gd name="connsiteY148" fmla="*/ 0 h 582384"/>
              <a:gd name="connsiteX149" fmla="*/ 3136934 w 3888921"/>
              <a:gd name="connsiteY149" fmla="*/ 0 h 582384"/>
              <a:gd name="connsiteX150" fmla="*/ 3142368 w 3888921"/>
              <a:gd name="connsiteY150" fmla="*/ 0 h 582384"/>
              <a:gd name="connsiteX151" fmla="*/ 3147244 w 3888921"/>
              <a:gd name="connsiteY151" fmla="*/ 0 h 582384"/>
              <a:gd name="connsiteX152" fmla="*/ 3150170 w 3888921"/>
              <a:gd name="connsiteY152" fmla="*/ 0 h 582384"/>
              <a:gd name="connsiteX153" fmla="*/ 3158586 w 3888921"/>
              <a:gd name="connsiteY153" fmla="*/ 0 h 582384"/>
              <a:gd name="connsiteX154" fmla="*/ 3168897 w 3888921"/>
              <a:gd name="connsiteY154" fmla="*/ 0 h 582384"/>
              <a:gd name="connsiteX155" fmla="*/ 3171824 w 3888921"/>
              <a:gd name="connsiteY155" fmla="*/ 0 h 582384"/>
              <a:gd name="connsiteX156" fmla="*/ 3186273 w 3888921"/>
              <a:gd name="connsiteY156" fmla="*/ 0 h 582384"/>
              <a:gd name="connsiteX157" fmla="*/ 3206244 w 3888921"/>
              <a:gd name="connsiteY157" fmla="*/ 0 h 582384"/>
              <a:gd name="connsiteX158" fmla="*/ 3214046 w 3888921"/>
              <a:gd name="connsiteY158" fmla="*/ 0 h 582384"/>
              <a:gd name="connsiteX159" fmla="*/ 3215728 w 3888921"/>
              <a:gd name="connsiteY159" fmla="*/ 0 h 582384"/>
              <a:gd name="connsiteX160" fmla="*/ 3221163 w 3888921"/>
              <a:gd name="connsiteY160" fmla="*/ 0 h 582384"/>
              <a:gd name="connsiteX161" fmla="*/ 3228964 w 3888921"/>
              <a:gd name="connsiteY161" fmla="*/ 0 h 582384"/>
              <a:gd name="connsiteX162" fmla="*/ 3235700 w 3888921"/>
              <a:gd name="connsiteY162" fmla="*/ 0 h 582384"/>
              <a:gd name="connsiteX163" fmla="*/ 3237381 w 3888921"/>
              <a:gd name="connsiteY163" fmla="*/ 0 h 582384"/>
              <a:gd name="connsiteX164" fmla="*/ 3250618 w 3888921"/>
              <a:gd name="connsiteY164" fmla="*/ 0 h 582384"/>
              <a:gd name="connsiteX165" fmla="*/ 3266311 w 3888921"/>
              <a:gd name="connsiteY165" fmla="*/ 0 h 582384"/>
              <a:gd name="connsiteX166" fmla="*/ 3274728 w 3888921"/>
              <a:gd name="connsiteY166" fmla="*/ 0 h 582384"/>
              <a:gd name="connsiteX167" fmla="*/ 3282529 w 3888921"/>
              <a:gd name="connsiteY167" fmla="*/ 0 h 582384"/>
              <a:gd name="connsiteX168" fmla="*/ 3285039 w 3888921"/>
              <a:gd name="connsiteY168" fmla="*/ 0 h 582384"/>
              <a:gd name="connsiteX169" fmla="*/ 3292840 w 3888921"/>
              <a:gd name="connsiteY169" fmla="*/ 0 h 582384"/>
              <a:gd name="connsiteX170" fmla="*/ 3304184 w 3888921"/>
              <a:gd name="connsiteY170" fmla="*/ 0 h 582384"/>
              <a:gd name="connsiteX171" fmla="*/ 3314495 w 3888921"/>
              <a:gd name="connsiteY171" fmla="*/ 0 h 582384"/>
              <a:gd name="connsiteX172" fmla="*/ 3317420 w 3888921"/>
              <a:gd name="connsiteY172" fmla="*/ 0 h 582384"/>
              <a:gd name="connsiteX173" fmla="*/ 3330188 w 3888921"/>
              <a:gd name="connsiteY173" fmla="*/ 0 h 582384"/>
              <a:gd name="connsiteX174" fmla="*/ 3345106 w 3888921"/>
              <a:gd name="connsiteY174" fmla="*/ 0 h 582384"/>
              <a:gd name="connsiteX175" fmla="*/ 3353523 w 3888921"/>
              <a:gd name="connsiteY175" fmla="*/ 0 h 582384"/>
              <a:gd name="connsiteX176" fmla="*/ 3361324 w 3888921"/>
              <a:gd name="connsiteY176" fmla="*/ 0 h 582384"/>
              <a:gd name="connsiteX177" fmla="*/ 3381296 w 3888921"/>
              <a:gd name="connsiteY177" fmla="*/ 0 h 582384"/>
              <a:gd name="connsiteX178" fmla="*/ 3382978 w 3888921"/>
              <a:gd name="connsiteY178" fmla="*/ 0 h 582384"/>
              <a:gd name="connsiteX179" fmla="*/ 3396214 w 3888921"/>
              <a:gd name="connsiteY179" fmla="*/ 0 h 582384"/>
              <a:gd name="connsiteX180" fmla="*/ 3398671 w 3888921"/>
              <a:gd name="connsiteY180" fmla="*/ 0 h 582384"/>
              <a:gd name="connsiteX181" fmla="*/ 3408982 w 3888921"/>
              <a:gd name="connsiteY181" fmla="*/ 0 h 582384"/>
              <a:gd name="connsiteX182" fmla="*/ 3433561 w 3888921"/>
              <a:gd name="connsiteY182" fmla="*/ 0 h 582384"/>
              <a:gd name="connsiteX183" fmla="*/ 3449780 w 3888921"/>
              <a:gd name="connsiteY183" fmla="*/ 0 h 582384"/>
              <a:gd name="connsiteX184" fmla="*/ 3460090 w 3888921"/>
              <a:gd name="connsiteY184" fmla="*/ 0 h 582384"/>
              <a:gd name="connsiteX185" fmla="*/ 3477466 w 3888921"/>
              <a:gd name="connsiteY185" fmla="*/ 0 h 582384"/>
              <a:gd name="connsiteX186" fmla="*/ 3494304 w 3888921"/>
              <a:gd name="connsiteY186" fmla="*/ 0 h 582384"/>
              <a:gd name="connsiteX187" fmla="*/ 3497437 w 3888921"/>
              <a:gd name="connsiteY187" fmla="*/ 0 h 582384"/>
              <a:gd name="connsiteX188" fmla="*/ 3512356 w 3888921"/>
              <a:gd name="connsiteY188" fmla="*/ 0 h 582384"/>
              <a:gd name="connsiteX189" fmla="*/ 3528574 w 3888921"/>
              <a:gd name="connsiteY189" fmla="*/ 0 h 582384"/>
              <a:gd name="connsiteX190" fmla="*/ 3558180 w 3888921"/>
              <a:gd name="connsiteY190" fmla="*/ 0 h 582384"/>
              <a:gd name="connsiteX191" fmla="*/ 3565921 w 3888921"/>
              <a:gd name="connsiteY191" fmla="*/ 0 h 582384"/>
              <a:gd name="connsiteX192" fmla="*/ 3573099 w 3888921"/>
              <a:gd name="connsiteY192" fmla="*/ 0 h 582384"/>
              <a:gd name="connsiteX193" fmla="*/ 3576232 w 3888921"/>
              <a:gd name="connsiteY193" fmla="*/ 0 h 582384"/>
              <a:gd name="connsiteX194" fmla="*/ 3610446 w 3888921"/>
              <a:gd name="connsiteY194" fmla="*/ 0 h 582384"/>
              <a:gd name="connsiteX195" fmla="*/ 3626664 w 3888921"/>
              <a:gd name="connsiteY195" fmla="*/ 0 h 582384"/>
              <a:gd name="connsiteX196" fmla="*/ 3636975 w 3888921"/>
              <a:gd name="connsiteY196" fmla="*/ 0 h 582384"/>
              <a:gd name="connsiteX197" fmla="*/ 3644716 w 3888921"/>
              <a:gd name="connsiteY197" fmla="*/ 0 h 582384"/>
              <a:gd name="connsiteX198" fmla="*/ 3661554 w 3888921"/>
              <a:gd name="connsiteY198" fmla="*/ 0 h 582384"/>
              <a:gd name="connsiteX199" fmla="*/ 3674322 w 3888921"/>
              <a:gd name="connsiteY199" fmla="*/ 0 h 582384"/>
              <a:gd name="connsiteX200" fmla="*/ 3689241 w 3888921"/>
              <a:gd name="connsiteY200" fmla="*/ 0 h 582384"/>
              <a:gd name="connsiteX201" fmla="*/ 3705459 w 3888921"/>
              <a:gd name="connsiteY201" fmla="*/ 0 h 582384"/>
              <a:gd name="connsiteX202" fmla="*/ 3725430 w 3888921"/>
              <a:gd name="connsiteY202" fmla="*/ 0 h 582384"/>
              <a:gd name="connsiteX203" fmla="*/ 3740349 w 3888921"/>
              <a:gd name="connsiteY203" fmla="*/ 0 h 582384"/>
              <a:gd name="connsiteX204" fmla="*/ 3742806 w 3888921"/>
              <a:gd name="connsiteY204" fmla="*/ 0 h 582384"/>
              <a:gd name="connsiteX205" fmla="*/ 3753117 w 3888921"/>
              <a:gd name="connsiteY205" fmla="*/ 0 h 582384"/>
              <a:gd name="connsiteX206" fmla="*/ 3756042 w 3888921"/>
              <a:gd name="connsiteY206" fmla="*/ 0 h 582384"/>
              <a:gd name="connsiteX207" fmla="*/ 3777696 w 3888921"/>
              <a:gd name="connsiteY207" fmla="*/ 0 h 582384"/>
              <a:gd name="connsiteX208" fmla="*/ 3785497 w 3888921"/>
              <a:gd name="connsiteY208" fmla="*/ 0 h 582384"/>
              <a:gd name="connsiteX209" fmla="*/ 3793914 w 3888921"/>
              <a:gd name="connsiteY209" fmla="*/ 0 h 582384"/>
              <a:gd name="connsiteX210" fmla="*/ 3804225 w 3888921"/>
              <a:gd name="connsiteY210" fmla="*/ 0 h 582384"/>
              <a:gd name="connsiteX211" fmla="*/ 3819918 w 3888921"/>
              <a:gd name="connsiteY211" fmla="*/ 0 h 582384"/>
              <a:gd name="connsiteX212" fmla="*/ 3821601 w 3888921"/>
              <a:gd name="connsiteY212" fmla="*/ 0 h 582384"/>
              <a:gd name="connsiteX213" fmla="*/ 3834837 w 3888921"/>
              <a:gd name="connsiteY213" fmla="*/ 0 h 582384"/>
              <a:gd name="connsiteX214" fmla="*/ 3841572 w 3888921"/>
              <a:gd name="connsiteY214" fmla="*/ 0 h 582384"/>
              <a:gd name="connsiteX215" fmla="*/ 3849373 w 3888921"/>
              <a:gd name="connsiteY215" fmla="*/ 0 h 582384"/>
              <a:gd name="connsiteX216" fmla="*/ 3856491 w 3888921"/>
              <a:gd name="connsiteY216" fmla="*/ 0 h 582384"/>
              <a:gd name="connsiteX217" fmla="*/ 3864292 w 3888921"/>
              <a:gd name="connsiteY217" fmla="*/ 0 h 582384"/>
              <a:gd name="connsiteX218" fmla="*/ 3872709 w 3888921"/>
              <a:gd name="connsiteY218" fmla="*/ 0 h 582384"/>
              <a:gd name="connsiteX219" fmla="*/ 3888402 w 3888921"/>
              <a:gd name="connsiteY219" fmla="*/ 0 h 582384"/>
              <a:gd name="connsiteX220" fmla="*/ 3888921 w 3888921"/>
              <a:gd name="connsiteY220" fmla="*/ 0 h 582384"/>
              <a:gd name="connsiteX221" fmla="*/ 3743325 w 3888921"/>
              <a:gd name="connsiteY221" fmla="*/ 582384 h 582384"/>
              <a:gd name="connsiteX222" fmla="*/ 3742806 w 3888921"/>
              <a:gd name="connsiteY222" fmla="*/ 582384 h 582384"/>
              <a:gd name="connsiteX223" fmla="*/ 3727113 w 3888921"/>
              <a:gd name="connsiteY223" fmla="*/ 582384 h 582384"/>
              <a:gd name="connsiteX224" fmla="*/ 3718696 w 3888921"/>
              <a:gd name="connsiteY224" fmla="*/ 582384 h 582384"/>
              <a:gd name="connsiteX225" fmla="*/ 3710895 w 3888921"/>
              <a:gd name="connsiteY225" fmla="*/ 582384 h 582384"/>
              <a:gd name="connsiteX226" fmla="*/ 3703777 w 3888921"/>
              <a:gd name="connsiteY226" fmla="*/ 582384 h 582384"/>
              <a:gd name="connsiteX227" fmla="*/ 3695976 w 3888921"/>
              <a:gd name="connsiteY227" fmla="*/ 582384 h 582384"/>
              <a:gd name="connsiteX228" fmla="*/ 3689241 w 3888921"/>
              <a:gd name="connsiteY228" fmla="*/ 582384 h 582384"/>
              <a:gd name="connsiteX229" fmla="*/ 3676005 w 3888921"/>
              <a:gd name="connsiteY229" fmla="*/ 582384 h 582384"/>
              <a:gd name="connsiteX230" fmla="*/ 3674322 w 3888921"/>
              <a:gd name="connsiteY230" fmla="*/ 582384 h 582384"/>
              <a:gd name="connsiteX231" fmla="*/ 3658629 w 3888921"/>
              <a:gd name="connsiteY231" fmla="*/ 582384 h 582384"/>
              <a:gd name="connsiteX232" fmla="*/ 3648318 w 3888921"/>
              <a:gd name="connsiteY232" fmla="*/ 582384 h 582384"/>
              <a:gd name="connsiteX233" fmla="*/ 3639901 w 3888921"/>
              <a:gd name="connsiteY233" fmla="*/ 582384 h 582384"/>
              <a:gd name="connsiteX234" fmla="*/ 3632100 w 3888921"/>
              <a:gd name="connsiteY234" fmla="*/ 582384 h 582384"/>
              <a:gd name="connsiteX235" fmla="*/ 3610446 w 3888921"/>
              <a:gd name="connsiteY235" fmla="*/ 582384 h 582384"/>
              <a:gd name="connsiteX236" fmla="*/ 3607521 w 3888921"/>
              <a:gd name="connsiteY236" fmla="*/ 582384 h 582384"/>
              <a:gd name="connsiteX237" fmla="*/ 3597210 w 3888921"/>
              <a:gd name="connsiteY237" fmla="*/ 582384 h 582384"/>
              <a:gd name="connsiteX238" fmla="*/ 3594753 w 3888921"/>
              <a:gd name="connsiteY238" fmla="*/ 582384 h 582384"/>
              <a:gd name="connsiteX239" fmla="*/ 3579834 w 3888921"/>
              <a:gd name="connsiteY239" fmla="*/ 582384 h 582384"/>
              <a:gd name="connsiteX240" fmla="*/ 3559863 w 3888921"/>
              <a:gd name="connsiteY240" fmla="*/ 582384 h 582384"/>
              <a:gd name="connsiteX241" fmla="*/ 3543645 w 3888921"/>
              <a:gd name="connsiteY241" fmla="*/ 582384 h 582384"/>
              <a:gd name="connsiteX242" fmla="*/ 3528726 w 3888921"/>
              <a:gd name="connsiteY242" fmla="*/ 582384 h 582384"/>
              <a:gd name="connsiteX243" fmla="*/ 3515958 w 3888921"/>
              <a:gd name="connsiteY243" fmla="*/ 582384 h 582384"/>
              <a:gd name="connsiteX244" fmla="*/ 3499120 w 3888921"/>
              <a:gd name="connsiteY244" fmla="*/ 582384 h 582384"/>
              <a:gd name="connsiteX245" fmla="*/ 3491379 w 3888921"/>
              <a:gd name="connsiteY245" fmla="*/ 582384 h 582384"/>
              <a:gd name="connsiteX246" fmla="*/ 3481068 w 3888921"/>
              <a:gd name="connsiteY246" fmla="*/ 582384 h 582384"/>
              <a:gd name="connsiteX247" fmla="*/ 3464850 w 3888921"/>
              <a:gd name="connsiteY247" fmla="*/ 582384 h 582384"/>
              <a:gd name="connsiteX248" fmla="*/ 3430636 w 3888921"/>
              <a:gd name="connsiteY248" fmla="*/ 582384 h 582384"/>
              <a:gd name="connsiteX249" fmla="*/ 3427503 w 3888921"/>
              <a:gd name="connsiteY249" fmla="*/ 582384 h 582384"/>
              <a:gd name="connsiteX250" fmla="*/ 3420325 w 3888921"/>
              <a:gd name="connsiteY250" fmla="*/ 582384 h 582384"/>
              <a:gd name="connsiteX251" fmla="*/ 3412584 w 3888921"/>
              <a:gd name="connsiteY251" fmla="*/ 582384 h 582384"/>
              <a:gd name="connsiteX252" fmla="*/ 3382978 w 3888921"/>
              <a:gd name="connsiteY252" fmla="*/ 582384 h 582384"/>
              <a:gd name="connsiteX253" fmla="*/ 3366760 w 3888921"/>
              <a:gd name="connsiteY253" fmla="*/ 582384 h 582384"/>
              <a:gd name="connsiteX254" fmla="*/ 3351842 w 3888921"/>
              <a:gd name="connsiteY254" fmla="*/ 582384 h 582384"/>
              <a:gd name="connsiteX255" fmla="*/ 3348708 w 3888921"/>
              <a:gd name="connsiteY255" fmla="*/ 582384 h 582384"/>
              <a:gd name="connsiteX256" fmla="*/ 3331870 w 3888921"/>
              <a:gd name="connsiteY256" fmla="*/ 582384 h 582384"/>
              <a:gd name="connsiteX257" fmla="*/ 3314495 w 3888921"/>
              <a:gd name="connsiteY257" fmla="*/ 582384 h 582384"/>
              <a:gd name="connsiteX258" fmla="*/ 3304184 w 3888921"/>
              <a:gd name="connsiteY258" fmla="*/ 582384 h 582384"/>
              <a:gd name="connsiteX259" fmla="*/ 3287966 w 3888921"/>
              <a:gd name="connsiteY259" fmla="*/ 582384 h 582384"/>
              <a:gd name="connsiteX260" fmla="*/ 3263386 w 3888921"/>
              <a:gd name="connsiteY260" fmla="*/ 582384 h 582384"/>
              <a:gd name="connsiteX261" fmla="*/ 3253075 w 3888921"/>
              <a:gd name="connsiteY261" fmla="*/ 582384 h 582384"/>
              <a:gd name="connsiteX262" fmla="*/ 3250618 w 3888921"/>
              <a:gd name="connsiteY262" fmla="*/ 582384 h 582384"/>
              <a:gd name="connsiteX263" fmla="*/ 3237383 w 3888921"/>
              <a:gd name="connsiteY263" fmla="*/ 582384 h 582384"/>
              <a:gd name="connsiteX264" fmla="*/ 3235700 w 3888921"/>
              <a:gd name="connsiteY264" fmla="*/ 582384 h 582384"/>
              <a:gd name="connsiteX265" fmla="*/ 3215728 w 3888921"/>
              <a:gd name="connsiteY265" fmla="*/ 582384 h 582384"/>
              <a:gd name="connsiteX266" fmla="*/ 3207927 w 3888921"/>
              <a:gd name="connsiteY266" fmla="*/ 582384 h 582384"/>
              <a:gd name="connsiteX267" fmla="*/ 3199510 w 3888921"/>
              <a:gd name="connsiteY267" fmla="*/ 582384 h 582384"/>
              <a:gd name="connsiteX268" fmla="*/ 3184592 w 3888921"/>
              <a:gd name="connsiteY268" fmla="*/ 582384 h 582384"/>
              <a:gd name="connsiteX269" fmla="*/ 3171824 w 3888921"/>
              <a:gd name="connsiteY269" fmla="*/ 582384 h 582384"/>
              <a:gd name="connsiteX270" fmla="*/ 3168898 w 3888921"/>
              <a:gd name="connsiteY270" fmla="*/ 582384 h 582384"/>
              <a:gd name="connsiteX271" fmla="*/ 3158588 w 3888921"/>
              <a:gd name="connsiteY271" fmla="*/ 582384 h 582384"/>
              <a:gd name="connsiteX272" fmla="*/ 3147244 w 3888921"/>
              <a:gd name="connsiteY272" fmla="*/ 582384 h 582384"/>
              <a:gd name="connsiteX273" fmla="*/ 3139443 w 3888921"/>
              <a:gd name="connsiteY273" fmla="*/ 582384 h 582384"/>
              <a:gd name="connsiteX274" fmla="*/ 3136934 w 3888921"/>
              <a:gd name="connsiteY274" fmla="*/ 582384 h 582384"/>
              <a:gd name="connsiteX275" fmla="*/ 3129132 w 3888921"/>
              <a:gd name="connsiteY275" fmla="*/ 582384 h 582384"/>
              <a:gd name="connsiteX276" fmla="*/ 3120716 w 3888921"/>
              <a:gd name="connsiteY276" fmla="*/ 582384 h 582384"/>
              <a:gd name="connsiteX277" fmla="*/ 3105023 w 3888921"/>
              <a:gd name="connsiteY277" fmla="*/ 582384 h 582384"/>
              <a:gd name="connsiteX278" fmla="*/ 3091785 w 3888921"/>
              <a:gd name="connsiteY278" fmla="*/ 582384 h 582384"/>
              <a:gd name="connsiteX279" fmla="*/ 3090104 w 3888921"/>
              <a:gd name="connsiteY279" fmla="*/ 582384 h 582384"/>
              <a:gd name="connsiteX280" fmla="*/ 3083368 w 3888921"/>
              <a:gd name="connsiteY280" fmla="*/ 582384 h 582384"/>
              <a:gd name="connsiteX281" fmla="*/ 3075567 w 3888921"/>
              <a:gd name="connsiteY281" fmla="*/ 582384 h 582384"/>
              <a:gd name="connsiteX282" fmla="*/ 3070132 w 3888921"/>
              <a:gd name="connsiteY282" fmla="*/ 582384 h 582384"/>
              <a:gd name="connsiteX283" fmla="*/ 3068450 w 3888921"/>
              <a:gd name="connsiteY283" fmla="*/ 582384 h 582384"/>
              <a:gd name="connsiteX284" fmla="*/ 3060648 w 3888921"/>
              <a:gd name="connsiteY284" fmla="*/ 582384 h 582384"/>
              <a:gd name="connsiteX285" fmla="*/ 3040677 w 3888921"/>
              <a:gd name="connsiteY285" fmla="*/ 582384 h 582384"/>
              <a:gd name="connsiteX286" fmla="*/ 3026228 w 3888921"/>
              <a:gd name="connsiteY286" fmla="*/ 582384 h 582384"/>
              <a:gd name="connsiteX287" fmla="*/ 3023301 w 3888921"/>
              <a:gd name="connsiteY287" fmla="*/ 582384 h 582384"/>
              <a:gd name="connsiteX288" fmla="*/ 3012990 w 3888921"/>
              <a:gd name="connsiteY288" fmla="*/ 582384 h 582384"/>
              <a:gd name="connsiteX289" fmla="*/ 3004574 w 3888921"/>
              <a:gd name="connsiteY289" fmla="*/ 582384 h 582384"/>
              <a:gd name="connsiteX290" fmla="*/ 3001648 w 3888921"/>
              <a:gd name="connsiteY290" fmla="*/ 582384 h 582384"/>
              <a:gd name="connsiteX291" fmla="*/ 2996772 w 3888921"/>
              <a:gd name="connsiteY291" fmla="*/ 582384 h 582384"/>
              <a:gd name="connsiteX292" fmla="*/ 2991338 w 3888921"/>
              <a:gd name="connsiteY292" fmla="*/ 582384 h 582384"/>
              <a:gd name="connsiteX293" fmla="*/ 2972193 w 3888921"/>
              <a:gd name="connsiteY293" fmla="*/ 582384 h 582384"/>
              <a:gd name="connsiteX294" fmla="*/ 2961882 w 3888921"/>
              <a:gd name="connsiteY294" fmla="*/ 582384 h 582384"/>
              <a:gd name="connsiteX295" fmla="*/ 2959425 w 3888921"/>
              <a:gd name="connsiteY295" fmla="*/ 582384 h 582384"/>
              <a:gd name="connsiteX296" fmla="*/ 2946189 w 3888921"/>
              <a:gd name="connsiteY296" fmla="*/ 582384 h 582384"/>
              <a:gd name="connsiteX297" fmla="*/ 2944506 w 3888921"/>
              <a:gd name="connsiteY297" fmla="*/ 582384 h 582384"/>
              <a:gd name="connsiteX298" fmla="*/ 2937772 w 3888921"/>
              <a:gd name="connsiteY298" fmla="*/ 582384 h 582384"/>
              <a:gd name="connsiteX299" fmla="*/ 2924535 w 3888921"/>
              <a:gd name="connsiteY299" fmla="*/ 582384 h 582384"/>
              <a:gd name="connsiteX300" fmla="*/ 2922853 w 3888921"/>
              <a:gd name="connsiteY300" fmla="*/ 582384 h 582384"/>
              <a:gd name="connsiteX301" fmla="*/ 2908317 w 3888921"/>
              <a:gd name="connsiteY301" fmla="*/ 582384 h 582384"/>
              <a:gd name="connsiteX302" fmla="*/ 2893398 w 3888921"/>
              <a:gd name="connsiteY302" fmla="*/ 582384 h 582384"/>
              <a:gd name="connsiteX303" fmla="*/ 2880630 w 3888921"/>
              <a:gd name="connsiteY303" fmla="*/ 582384 h 582384"/>
              <a:gd name="connsiteX304" fmla="*/ 2877705 w 3888921"/>
              <a:gd name="connsiteY304" fmla="*/ 582384 h 582384"/>
              <a:gd name="connsiteX305" fmla="*/ 2867394 w 3888921"/>
              <a:gd name="connsiteY305" fmla="*/ 582384 h 582384"/>
              <a:gd name="connsiteX306" fmla="*/ 2858977 w 3888921"/>
              <a:gd name="connsiteY306" fmla="*/ 582384 h 582384"/>
              <a:gd name="connsiteX307" fmla="*/ 2856051 w 3888921"/>
              <a:gd name="connsiteY307" fmla="*/ 582384 h 582384"/>
              <a:gd name="connsiteX308" fmla="*/ 2845740 w 3888921"/>
              <a:gd name="connsiteY308" fmla="*/ 582384 h 582384"/>
              <a:gd name="connsiteX309" fmla="*/ 2829522 w 3888921"/>
              <a:gd name="connsiteY309" fmla="*/ 582384 h 582384"/>
              <a:gd name="connsiteX310" fmla="*/ 2813829 w 3888921"/>
              <a:gd name="connsiteY310" fmla="*/ 582384 h 582384"/>
              <a:gd name="connsiteX311" fmla="*/ 2798910 w 3888921"/>
              <a:gd name="connsiteY311" fmla="*/ 582384 h 582384"/>
              <a:gd name="connsiteX312" fmla="*/ 2792175 w 3888921"/>
              <a:gd name="connsiteY312" fmla="*/ 582384 h 582384"/>
              <a:gd name="connsiteX313" fmla="*/ 2778939 w 3888921"/>
              <a:gd name="connsiteY313" fmla="*/ 582384 h 582384"/>
              <a:gd name="connsiteX314" fmla="*/ 2777256 w 3888921"/>
              <a:gd name="connsiteY314" fmla="*/ 582384 h 582384"/>
              <a:gd name="connsiteX315" fmla="*/ 2735034 w 3888921"/>
              <a:gd name="connsiteY315" fmla="*/ 582384 h 582384"/>
              <a:gd name="connsiteX316" fmla="*/ 2713380 w 3888921"/>
              <a:gd name="connsiteY316" fmla="*/ 582384 h 582384"/>
              <a:gd name="connsiteX317" fmla="*/ 2710455 w 3888921"/>
              <a:gd name="connsiteY317" fmla="*/ 582384 h 582384"/>
              <a:gd name="connsiteX318" fmla="*/ 2700144 w 3888921"/>
              <a:gd name="connsiteY318" fmla="*/ 582384 h 582384"/>
              <a:gd name="connsiteX319" fmla="*/ 2646579 w 3888921"/>
              <a:gd name="connsiteY319" fmla="*/ 582384 h 582384"/>
              <a:gd name="connsiteX320" fmla="*/ 2631660 w 3888921"/>
              <a:gd name="connsiteY320" fmla="*/ 582384 h 582384"/>
              <a:gd name="connsiteX321" fmla="*/ 2602055 w 3888921"/>
              <a:gd name="connsiteY321" fmla="*/ 582384 h 582384"/>
              <a:gd name="connsiteX322" fmla="*/ 2567784 w 3888921"/>
              <a:gd name="connsiteY322" fmla="*/ 582384 h 582384"/>
              <a:gd name="connsiteX323" fmla="*/ 2533571 w 3888921"/>
              <a:gd name="connsiteY323" fmla="*/ 582384 h 582384"/>
              <a:gd name="connsiteX324" fmla="*/ 2523260 w 3888921"/>
              <a:gd name="connsiteY324" fmla="*/ 582384 h 582384"/>
              <a:gd name="connsiteX325" fmla="*/ 2469695 w 3888921"/>
              <a:gd name="connsiteY325" fmla="*/ 582384 h 582384"/>
              <a:gd name="connsiteX326" fmla="*/ 2454776 w 3888921"/>
              <a:gd name="connsiteY326" fmla="*/ 582384 h 582384"/>
              <a:gd name="connsiteX327" fmla="*/ 2434804 w 3888921"/>
              <a:gd name="connsiteY327" fmla="*/ 582384 h 582384"/>
              <a:gd name="connsiteX328" fmla="*/ 2390900 w 3888921"/>
              <a:gd name="connsiteY328" fmla="*/ 582384 h 582384"/>
              <a:gd name="connsiteX329" fmla="*/ 2366320 w 3888921"/>
              <a:gd name="connsiteY329" fmla="*/ 582384 h 582384"/>
              <a:gd name="connsiteX330" fmla="*/ 2356010 w 3888921"/>
              <a:gd name="connsiteY330" fmla="*/ 582384 h 582384"/>
              <a:gd name="connsiteX331" fmla="*/ 2310861 w 3888921"/>
              <a:gd name="connsiteY331" fmla="*/ 582384 h 582384"/>
              <a:gd name="connsiteX332" fmla="*/ 2302444 w 3888921"/>
              <a:gd name="connsiteY332" fmla="*/ 582384 h 582384"/>
              <a:gd name="connsiteX333" fmla="*/ 2287526 w 3888921"/>
              <a:gd name="connsiteY333" fmla="*/ 582384 h 582384"/>
              <a:gd name="connsiteX334" fmla="*/ 2242377 w 3888921"/>
              <a:gd name="connsiteY334" fmla="*/ 582384 h 582384"/>
              <a:gd name="connsiteX335" fmla="*/ 2232066 w 3888921"/>
              <a:gd name="connsiteY335" fmla="*/ 582384 h 582384"/>
              <a:gd name="connsiteX336" fmla="*/ 2223650 w 3888921"/>
              <a:gd name="connsiteY336" fmla="*/ 582384 h 582384"/>
              <a:gd name="connsiteX337" fmla="*/ 2201992 w 3888921"/>
              <a:gd name="connsiteY337" fmla="*/ 582384 h 582384"/>
              <a:gd name="connsiteX338" fmla="*/ 2178501 w 3888921"/>
              <a:gd name="connsiteY338" fmla="*/ 582384 h 582384"/>
              <a:gd name="connsiteX339" fmla="*/ 2163583 w 3888921"/>
              <a:gd name="connsiteY339" fmla="*/ 582384 h 582384"/>
              <a:gd name="connsiteX340" fmla="*/ 2143611 w 3888921"/>
              <a:gd name="connsiteY340" fmla="*/ 582384 h 582384"/>
              <a:gd name="connsiteX341" fmla="*/ 2133509 w 3888921"/>
              <a:gd name="connsiteY341" fmla="*/ 582384 h 582384"/>
              <a:gd name="connsiteX342" fmla="*/ 2123198 w 3888921"/>
              <a:gd name="connsiteY342" fmla="*/ 582384 h 582384"/>
              <a:gd name="connsiteX343" fmla="*/ 2099706 w 3888921"/>
              <a:gd name="connsiteY343" fmla="*/ 582384 h 582384"/>
              <a:gd name="connsiteX344" fmla="*/ 2075127 w 3888921"/>
              <a:gd name="connsiteY344" fmla="*/ 582384 h 582384"/>
              <a:gd name="connsiteX345" fmla="*/ 2069633 w 3888921"/>
              <a:gd name="connsiteY345" fmla="*/ 582384 h 582384"/>
              <a:gd name="connsiteX346" fmla="*/ 2064816 w 3888921"/>
              <a:gd name="connsiteY346" fmla="*/ 582384 h 582384"/>
              <a:gd name="connsiteX347" fmla="*/ 2054714 w 3888921"/>
              <a:gd name="connsiteY347" fmla="*/ 582384 h 582384"/>
              <a:gd name="connsiteX348" fmla="*/ 2034742 w 3888921"/>
              <a:gd name="connsiteY348" fmla="*/ 582384 h 582384"/>
              <a:gd name="connsiteX349" fmla="*/ 2011251 w 3888921"/>
              <a:gd name="connsiteY349" fmla="*/ 582384 h 582384"/>
              <a:gd name="connsiteX350" fmla="*/ 1996332 w 3888921"/>
              <a:gd name="connsiteY350" fmla="*/ 582384 h 582384"/>
              <a:gd name="connsiteX351" fmla="*/ 1990838 w 3888921"/>
              <a:gd name="connsiteY351" fmla="*/ 582384 h 582384"/>
              <a:gd name="connsiteX352" fmla="*/ 1966258 w 3888921"/>
              <a:gd name="connsiteY352" fmla="*/ 582384 h 582384"/>
              <a:gd name="connsiteX353" fmla="*/ 1955948 w 3888921"/>
              <a:gd name="connsiteY353" fmla="*/ 582384 h 582384"/>
              <a:gd name="connsiteX354" fmla="*/ 1932456 w 3888921"/>
              <a:gd name="connsiteY354" fmla="*/ 582384 h 582384"/>
              <a:gd name="connsiteX355" fmla="*/ 1910799 w 3888921"/>
              <a:gd name="connsiteY355" fmla="*/ 582384 h 582384"/>
              <a:gd name="connsiteX356" fmla="*/ 1902382 w 3888921"/>
              <a:gd name="connsiteY356" fmla="*/ 582384 h 582384"/>
              <a:gd name="connsiteX357" fmla="*/ 1887464 w 3888921"/>
              <a:gd name="connsiteY357" fmla="*/ 582384 h 582384"/>
              <a:gd name="connsiteX358" fmla="*/ 1842315 w 3888921"/>
              <a:gd name="connsiteY358" fmla="*/ 582384 h 582384"/>
              <a:gd name="connsiteX359" fmla="*/ 1832004 w 3888921"/>
              <a:gd name="connsiteY359" fmla="*/ 582384 h 582384"/>
              <a:gd name="connsiteX360" fmla="*/ 1823588 w 3888921"/>
              <a:gd name="connsiteY360" fmla="*/ 582384 h 582384"/>
              <a:gd name="connsiteX361" fmla="*/ 1778439 w 3888921"/>
              <a:gd name="connsiteY361" fmla="*/ 582384 h 582384"/>
              <a:gd name="connsiteX362" fmla="*/ 1763520 w 3888921"/>
              <a:gd name="connsiteY362" fmla="*/ 582384 h 582384"/>
              <a:gd name="connsiteX363" fmla="*/ 1743549 w 3888921"/>
              <a:gd name="connsiteY363" fmla="*/ 582384 h 582384"/>
              <a:gd name="connsiteX364" fmla="*/ 1699644 w 3888921"/>
              <a:gd name="connsiteY364" fmla="*/ 582384 h 582384"/>
              <a:gd name="connsiteX365" fmla="*/ 1675065 w 3888921"/>
              <a:gd name="connsiteY365" fmla="*/ 582384 h 582384"/>
              <a:gd name="connsiteX366" fmla="*/ 1664754 w 3888921"/>
              <a:gd name="connsiteY366" fmla="*/ 582384 h 582384"/>
              <a:gd name="connsiteX367" fmla="*/ 1611189 w 3888921"/>
              <a:gd name="connsiteY367" fmla="*/ 582384 h 582384"/>
              <a:gd name="connsiteX368" fmla="*/ 1596270 w 3888921"/>
              <a:gd name="connsiteY368" fmla="*/ 582384 h 582384"/>
              <a:gd name="connsiteX369" fmla="*/ 1566665 w 3888921"/>
              <a:gd name="connsiteY369" fmla="*/ 582384 h 582384"/>
              <a:gd name="connsiteX370" fmla="*/ 1532394 w 3888921"/>
              <a:gd name="connsiteY370" fmla="*/ 582384 h 582384"/>
              <a:gd name="connsiteX371" fmla="*/ 1498181 w 3888921"/>
              <a:gd name="connsiteY371" fmla="*/ 582384 h 582384"/>
              <a:gd name="connsiteX372" fmla="*/ 1487870 w 3888921"/>
              <a:gd name="connsiteY372" fmla="*/ 582384 h 582384"/>
              <a:gd name="connsiteX373" fmla="*/ 1434304 w 3888921"/>
              <a:gd name="connsiteY373" fmla="*/ 582384 h 582384"/>
              <a:gd name="connsiteX374" fmla="*/ 1419386 w 3888921"/>
              <a:gd name="connsiteY374" fmla="*/ 582384 h 582384"/>
              <a:gd name="connsiteX375" fmla="*/ 1399414 w 3888921"/>
              <a:gd name="connsiteY375" fmla="*/ 582384 h 582384"/>
              <a:gd name="connsiteX376" fmla="*/ 1355510 w 3888921"/>
              <a:gd name="connsiteY376" fmla="*/ 582384 h 582384"/>
              <a:gd name="connsiteX377" fmla="*/ 1330930 w 3888921"/>
              <a:gd name="connsiteY377" fmla="*/ 582384 h 582384"/>
              <a:gd name="connsiteX378" fmla="*/ 1320620 w 3888921"/>
              <a:gd name="connsiteY378" fmla="*/ 582384 h 582384"/>
              <a:gd name="connsiteX379" fmla="*/ 1304927 w 3888921"/>
              <a:gd name="connsiteY379" fmla="*/ 582384 h 582384"/>
              <a:gd name="connsiteX380" fmla="*/ 1275471 w 3888921"/>
              <a:gd name="connsiteY380" fmla="*/ 582384 h 582384"/>
              <a:gd name="connsiteX381" fmla="*/ 1267054 w 3888921"/>
              <a:gd name="connsiteY381" fmla="*/ 582384 h 582384"/>
              <a:gd name="connsiteX382" fmla="*/ 1252135 w 3888921"/>
              <a:gd name="connsiteY382" fmla="*/ 582384 h 582384"/>
              <a:gd name="connsiteX383" fmla="*/ 1236443 w 3888921"/>
              <a:gd name="connsiteY383" fmla="*/ 582384 h 582384"/>
              <a:gd name="connsiteX384" fmla="*/ 1226132 w 3888921"/>
              <a:gd name="connsiteY384" fmla="*/ 582384 h 582384"/>
              <a:gd name="connsiteX385" fmla="*/ 1206987 w 3888921"/>
              <a:gd name="connsiteY385" fmla="*/ 582384 h 582384"/>
              <a:gd name="connsiteX386" fmla="*/ 1196676 w 3888921"/>
              <a:gd name="connsiteY386" fmla="*/ 582384 h 582384"/>
              <a:gd name="connsiteX387" fmla="*/ 1188259 w 3888921"/>
              <a:gd name="connsiteY387" fmla="*/ 582384 h 582384"/>
              <a:gd name="connsiteX388" fmla="*/ 1172567 w 3888921"/>
              <a:gd name="connsiteY388" fmla="*/ 582384 h 582384"/>
              <a:gd name="connsiteX389" fmla="*/ 1157648 w 3888921"/>
              <a:gd name="connsiteY389" fmla="*/ 582384 h 582384"/>
              <a:gd name="connsiteX390" fmla="*/ 1143111 w 3888921"/>
              <a:gd name="connsiteY390" fmla="*/ 582384 h 582384"/>
              <a:gd name="connsiteX391" fmla="*/ 1137676 w 3888921"/>
              <a:gd name="connsiteY391" fmla="*/ 582384 h 582384"/>
              <a:gd name="connsiteX392" fmla="*/ 1128192 w 3888921"/>
              <a:gd name="connsiteY392" fmla="*/ 582384 h 582384"/>
              <a:gd name="connsiteX393" fmla="*/ 1108221 w 3888921"/>
              <a:gd name="connsiteY393" fmla="*/ 582384 h 582384"/>
              <a:gd name="connsiteX394" fmla="*/ 1093772 w 3888921"/>
              <a:gd name="connsiteY394" fmla="*/ 582384 h 582384"/>
              <a:gd name="connsiteX395" fmla="*/ 1069192 w 3888921"/>
              <a:gd name="connsiteY395" fmla="*/ 582384 h 582384"/>
              <a:gd name="connsiteX396" fmla="*/ 1064316 w 3888921"/>
              <a:gd name="connsiteY396" fmla="*/ 582384 h 582384"/>
              <a:gd name="connsiteX397" fmla="*/ 1058882 w 3888921"/>
              <a:gd name="connsiteY397" fmla="*/ 582384 h 582384"/>
              <a:gd name="connsiteX398" fmla="*/ 1039737 w 3888921"/>
              <a:gd name="connsiteY398" fmla="*/ 582384 h 582384"/>
              <a:gd name="connsiteX399" fmla="*/ 1029426 w 3888921"/>
              <a:gd name="connsiteY399" fmla="*/ 582384 h 582384"/>
              <a:gd name="connsiteX400" fmla="*/ 1013733 w 3888921"/>
              <a:gd name="connsiteY400" fmla="*/ 582384 h 582384"/>
              <a:gd name="connsiteX401" fmla="*/ 1005316 w 3888921"/>
              <a:gd name="connsiteY401" fmla="*/ 582384 h 582384"/>
              <a:gd name="connsiteX402" fmla="*/ 990398 w 3888921"/>
              <a:gd name="connsiteY402" fmla="*/ 582384 h 582384"/>
              <a:gd name="connsiteX403" fmla="*/ 975861 w 3888921"/>
              <a:gd name="connsiteY403" fmla="*/ 582384 h 582384"/>
              <a:gd name="connsiteX404" fmla="*/ 960942 w 3888921"/>
              <a:gd name="connsiteY404" fmla="*/ 582384 h 582384"/>
              <a:gd name="connsiteX405" fmla="*/ 945249 w 3888921"/>
              <a:gd name="connsiteY405" fmla="*/ 582384 h 582384"/>
              <a:gd name="connsiteX406" fmla="*/ 934938 w 3888921"/>
              <a:gd name="connsiteY406" fmla="*/ 582384 h 582384"/>
              <a:gd name="connsiteX407" fmla="*/ 926522 w 3888921"/>
              <a:gd name="connsiteY407" fmla="*/ 582384 h 582384"/>
              <a:gd name="connsiteX408" fmla="*/ 897066 w 3888921"/>
              <a:gd name="connsiteY408" fmla="*/ 582384 h 582384"/>
              <a:gd name="connsiteX409" fmla="*/ 881373 w 3888921"/>
              <a:gd name="connsiteY409" fmla="*/ 582384 h 582384"/>
              <a:gd name="connsiteX410" fmla="*/ 866455 w 3888921"/>
              <a:gd name="connsiteY410" fmla="*/ 582384 h 582384"/>
              <a:gd name="connsiteX411" fmla="*/ 846483 w 3888921"/>
              <a:gd name="connsiteY411" fmla="*/ 582384 h 582384"/>
              <a:gd name="connsiteX412" fmla="*/ 802579 w 3888921"/>
              <a:gd name="connsiteY412" fmla="*/ 582384 h 582384"/>
              <a:gd name="connsiteX413" fmla="*/ 777999 w 3888921"/>
              <a:gd name="connsiteY413" fmla="*/ 582384 h 582384"/>
              <a:gd name="connsiteX414" fmla="*/ 767688 w 3888921"/>
              <a:gd name="connsiteY414" fmla="*/ 582384 h 582384"/>
              <a:gd name="connsiteX415" fmla="*/ 714123 w 3888921"/>
              <a:gd name="connsiteY415" fmla="*/ 582384 h 582384"/>
              <a:gd name="connsiteX416" fmla="*/ 699204 w 3888921"/>
              <a:gd name="connsiteY416" fmla="*/ 582384 h 582384"/>
              <a:gd name="connsiteX417" fmla="*/ 669599 w 3888921"/>
              <a:gd name="connsiteY417" fmla="*/ 582384 h 582384"/>
              <a:gd name="connsiteX418" fmla="*/ 635328 w 3888921"/>
              <a:gd name="connsiteY418" fmla="*/ 582384 h 582384"/>
              <a:gd name="connsiteX419" fmla="*/ 601115 w 3888921"/>
              <a:gd name="connsiteY419" fmla="*/ 582384 h 582384"/>
              <a:gd name="connsiteX420" fmla="*/ 590804 w 3888921"/>
              <a:gd name="connsiteY420" fmla="*/ 582384 h 582384"/>
              <a:gd name="connsiteX421" fmla="*/ 537239 w 3888921"/>
              <a:gd name="connsiteY421" fmla="*/ 582384 h 582384"/>
              <a:gd name="connsiteX422" fmla="*/ 522320 w 3888921"/>
              <a:gd name="connsiteY422" fmla="*/ 582384 h 582384"/>
              <a:gd name="connsiteX423" fmla="*/ 502348 w 3888921"/>
              <a:gd name="connsiteY423" fmla="*/ 582384 h 582384"/>
              <a:gd name="connsiteX424" fmla="*/ 458444 w 3888921"/>
              <a:gd name="connsiteY424" fmla="*/ 582384 h 582384"/>
              <a:gd name="connsiteX425" fmla="*/ 433864 w 3888921"/>
              <a:gd name="connsiteY425" fmla="*/ 582384 h 582384"/>
              <a:gd name="connsiteX426" fmla="*/ 423554 w 3888921"/>
              <a:gd name="connsiteY426" fmla="*/ 582384 h 582384"/>
              <a:gd name="connsiteX427" fmla="*/ 378405 w 3888921"/>
              <a:gd name="connsiteY427" fmla="*/ 582384 h 582384"/>
              <a:gd name="connsiteX428" fmla="*/ 369989 w 3888921"/>
              <a:gd name="connsiteY428" fmla="*/ 582384 h 582384"/>
              <a:gd name="connsiteX429" fmla="*/ 355070 w 3888921"/>
              <a:gd name="connsiteY429" fmla="*/ 582384 h 582384"/>
              <a:gd name="connsiteX430" fmla="*/ 309921 w 3888921"/>
              <a:gd name="connsiteY430" fmla="*/ 582384 h 582384"/>
              <a:gd name="connsiteX431" fmla="*/ 299611 w 3888921"/>
              <a:gd name="connsiteY431" fmla="*/ 582384 h 582384"/>
              <a:gd name="connsiteX432" fmla="*/ 291194 w 3888921"/>
              <a:gd name="connsiteY432" fmla="*/ 582384 h 582384"/>
              <a:gd name="connsiteX433" fmla="*/ 246045 w 3888921"/>
              <a:gd name="connsiteY433" fmla="*/ 582384 h 582384"/>
              <a:gd name="connsiteX434" fmla="*/ 231126 w 3888921"/>
              <a:gd name="connsiteY434" fmla="*/ 582384 h 582384"/>
              <a:gd name="connsiteX435" fmla="*/ 211155 w 3888921"/>
              <a:gd name="connsiteY435" fmla="*/ 582384 h 582384"/>
              <a:gd name="connsiteX436" fmla="*/ 167250 w 3888921"/>
              <a:gd name="connsiteY436" fmla="*/ 582384 h 582384"/>
              <a:gd name="connsiteX437" fmla="*/ 142671 w 3888921"/>
              <a:gd name="connsiteY437" fmla="*/ 582384 h 582384"/>
              <a:gd name="connsiteX438" fmla="*/ 132360 w 3888921"/>
              <a:gd name="connsiteY438" fmla="*/ 582384 h 582384"/>
              <a:gd name="connsiteX439" fmla="*/ 78795 w 3888921"/>
              <a:gd name="connsiteY439" fmla="*/ 582384 h 582384"/>
              <a:gd name="connsiteX440" fmla="*/ 63876 w 3888921"/>
              <a:gd name="connsiteY440" fmla="*/ 582384 h 582384"/>
              <a:gd name="connsiteX441" fmla="*/ 0 w 3888921"/>
              <a:gd name="connsiteY441" fmla="*/ 582384 h 58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3888921" h="582384">
                <a:moveTo>
                  <a:pt x="145596" y="0"/>
                </a:moveTo>
                <a:lnTo>
                  <a:pt x="209472" y="0"/>
                </a:lnTo>
                <a:lnTo>
                  <a:pt x="224391" y="0"/>
                </a:lnTo>
                <a:lnTo>
                  <a:pt x="277956" y="0"/>
                </a:lnTo>
                <a:lnTo>
                  <a:pt x="288267" y="0"/>
                </a:lnTo>
                <a:lnTo>
                  <a:pt x="312846" y="0"/>
                </a:lnTo>
                <a:lnTo>
                  <a:pt x="356751" y="0"/>
                </a:lnTo>
                <a:lnTo>
                  <a:pt x="376723" y="0"/>
                </a:lnTo>
                <a:lnTo>
                  <a:pt x="391641" y="0"/>
                </a:lnTo>
                <a:lnTo>
                  <a:pt x="436790" y="0"/>
                </a:lnTo>
                <a:lnTo>
                  <a:pt x="445206" y="0"/>
                </a:lnTo>
                <a:lnTo>
                  <a:pt x="455517" y="0"/>
                </a:lnTo>
                <a:lnTo>
                  <a:pt x="500666" y="0"/>
                </a:lnTo>
                <a:lnTo>
                  <a:pt x="515584" y="0"/>
                </a:lnTo>
                <a:lnTo>
                  <a:pt x="524001" y="0"/>
                </a:lnTo>
                <a:lnTo>
                  <a:pt x="569150" y="0"/>
                </a:lnTo>
                <a:lnTo>
                  <a:pt x="579460" y="0"/>
                </a:lnTo>
                <a:lnTo>
                  <a:pt x="604040" y="0"/>
                </a:lnTo>
                <a:lnTo>
                  <a:pt x="647944" y="0"/>
                </a:lnTo>
                <a:lnTo>
                  <a:pt x="667916" y="0"/>
                </a:lnTo>
                <a:lnTo>
                  <a:pt x="682835" y="0"/>
                </a:lnTo>
                <a:lnTo>
                  <a:pt x="736400" y="0"/>
                </a:lnTo>
                <a:lnTo>
                  <a:pt x="746711" y="0"/>
                </a:lnTo>
                <a:lnTo>
                  <a:pt x="780924" y="0"/>
                </a:lnTo>
                <a:lnTo>
                  <a:pt x="815195" y="0"/>
                </a:lnTo>
                <a:lnTo>
                  <a:pt x="844800" y="0"/>
                </a:lnTo>
                <a:lnTo>
                  <a:pt x="859719" y="0"/>
                </a:lnTo>
                <a:lnTo>
                  <a:pt x="913284" y="0"/>
                </a:lnTo>
                <a:lnTo>
                  <a:pt x="923595" y="0"/>
                </a:lnTo>
                <a:lnTo>
                  <a:pt x="948174" y="0"/>
                </a:lnTo>
                <a:lnTo>
                  <a:pt x="992079" y="0"/>
                </a:lnTo>
                <a:lnTo>
                  <a:pt x="1012050" y="0"/>
                </a:lnTo>
                <a:lnTo>
                  <a:pt x="1026969" y="0"/>
                </a:lnTo>
                <a:lnTo>
                  <a:pt x="1042662" y="0"/>
                </a:lnTo>
                <a:lnTo>
                  <a:pt x="1072118" y="0"/>
                </a:lnTo>
                <a:lnTo>
                  <a:pt x="1080534" y="0"/>
                </a:lnTo>
                <a:lnTo>
                  <a:pt x="1090845" y="0"/>
                </a:lnTo>
                <a:lnTo>
                  <a:pt x="1106538" y="0"/>
                </a:lnTo>
                <a:lnTo>
                  <a:pt x="1121457" y="0"/>
                </a:lnTo>
                <a:lnTo>
                  <a:pt x="1135994" y="0"/>
                </a:lnTo>
                <a:lnTo>
                  <a:pt x="1150912" y="0"/>
                </a:lnTo>
                <a:lnTo>
                  <a:pt x="1159329" y="0"/>
                </a:lnTo>
                <a:lnTo>
                  <a:pt x="1175022" y="0"/>
                </a:lnTo>
                <a:lnTo>
                  <a:pt x="1185333" y="0"/>
                </a:lnTo>
                <a:lnTo>
                  <a:pt x="1204478" y="0"/>
                </a:lnTo>
                <a:lnTo>
                  <a:pt x="1209912" y="0"/>
                </a:lnTo>
                <a:lnTo>
                  <a:pt x="1214789" y="0"/>
                </a:lnTo>
                <a:lnTo>
                  <a:pt x="1239368" y="0"/>
                </a:lnTo>
                <a:lnTo>
                  <a:pt x="1253817" y="0"/>
                </a:lnTo>
                <a:lnTo>
                  <a:pt x="1273788" y="0"/>
                </a:lnTo>
                <a:lnTo>
                  <a:pt x="1283272" y="0"/>
                </a:lnTo>
                <a:lnTo>
                  <a:pt x="1288707" y="0"/>
                </a:lnTo>
                <a:lnTo>
                  <a:pt x="1303244" y="0"/>
                </a:lnTo>
                <a:lnTo>
                  <a:pt x="1318163" y="0"/>
                </a:lnTo>
                <a:lnTo>
                  <a:pt x="1333856" y="0"/>
                </a:lnTo>
                <a:lnTo>
                  <a:pt x="1342272" y="0"/>
                </a:lnTo>
                <a:lnTo>
                  <a:pt x="1352583" y="0"/>
                </a:lnTo>
                <a:lnTo>
                  <a:pt x="1371728" y="0"/>
                </a:lnTo>
                <a:lnTo>
                  <a:pt x="1382039" y="0"/>
                </a:lnTo>
                <a:lnTo>
                  <a:pt x="1397732" y="0"/>
                </a:lnTo>
                <a:lnTo>
                  <a:pt x="1412650" y="0"/>
                </a:lnTo>
                <a:lnTo>
                  <a:pt x="1421067" y="0"/>
                </a:lnTo>
                <a:lnTo>
                  <a:pt x="1450523" y="0"/>
                </a:lnTo>
                <a:lnTo>
                  <a:pt x="1466215" y="0"/>
                </a:lnTo>
                <a:lnTo>
                  <a:pt x="1476526" y="0"/>
                </a:lnTo>
                <a:lnTo>
                  <a:pt x="1501106" y="0"/>
                </a:lnTo>
                <a:lnTo>
                  <a:pt x="1545010" y="0"/>
                </a:lnTo>
                <a:lnTo>
                  <a:pt x="1564982" y="0"/>
                </a:lnTo>
                <a:lnTo>
                  <a:pt x="1579901" y="0"/>
                </a:lnTo>
                <a:lnTo>
                  <a:pt x="1633466" y="0"/>
                </a:lnTo>
                <a:lnTo>
                  <a:pt x="1643777" y="0"/>
                </a:lnTo>
                <a:lnTo>
                  <a:pt x="1677990" y="0"/>
                </a:lnTo>
                <a:lnTo>
                  <a:pt x="1712261" y="0"/>
                </a:lnTo>
                <a:lnTo>
                  <a:pt x="1741866" y="0"/>
                </a:lnTo>
                <a:lnTo>
                  <a:pt x="1756785" y="0"/>
                </a:lnTo>
                <a:lnTo>
                  <a:pt x="1810350" y="0"/>
                </a:lnTo>
                <a:lnTo>
                  <a:pt x="1820661" y="0"/>
                </a:lnTo>
                <a:lnTo>
                  <a:pt x="1845240" y="0"/>
                </a:lnTo>
                <a:lnTo>
                  <a:pt x="1889145" y="0"/>
                </a:lnTo>
                <a:lnTo>
                  <a:pt x="1909116" y="0"/>
                </a:lnTo>
                <a:lnTo>
                  <a:pt x="1924035" y="0"/>
                </a:lnTo>
                <a:lnTo>
                  <a:pt x="1969183" y="0"/>
                </a:lnTo>
                <a:lnTo>
                  <a:pt x="1977600" y="0"/>
                </a:lnTo>
                <a:lnTo>
                  <a:pt x="1987911" y="0"/>
                </a:lnTo>
                <a:lnTo>
                  <a:pt x="2033059" y="0"/>
                </a:lnTo>
                <a:lnTo>
                  <a:pt x="2047978" y="0"/>
                </a:lnTo>
                <a:lnTo>
                  <a:pt x="2056395" y="0"/>
                </a:lnTo>
                <a:lnTo>
                  <a:pt x="2078052" y="0"/>
                </a:lnTo>
                <a:lnTo>
                  <a:pt x="2101544" y="0"/>
                </a:lnTo>
                <a:lnTo>
                  <a:pt x="2111854" y="0"/>
                </a:lnTo>
                <a:lnTo>
                  <a:pt x="2136434" y="0"/>
                </a:lnTo>
                <a:lnTo>
                  <a:pt x="2141928" y="0"/>
                </a:lnTo>
                <a:lnTo>
                  <a:pt x="2156847" y="0"/>
                </a:lnTo>
                <a:lnTo>
                  <a:pt x="2180338" y="0"/>
                </a:lnTo>
                <a:lnTo>
                  <a:pt x="2200310" y="0"/>
                </a:lnTo>
                <a:lnTo>
                  <a:pt x="2210412" y="0"/>
                </a:lnTo>
                <a:lnTo>
                  <a:pt x="2215228" y="0"/>
                </a:lnTo>
                <a:lnTo>
                  <a:pt x="2220723" y="0"/>
                </a:lnTo>
                <a:lnTo>
                  <a:pt x="2245302" y="0"/>
                </a:lnTo>
                <a:lnTo>
                  <a:pt x="2268794" y="0"/>
                </a:lnTo>
                <a:lnTo>
                  <a:pt x="2279104" y="0"/>
                </a:lnTo>
                <a:lnTo>
                  <a:pt x="2289207" y="0"/>
                </a:lnTo>
                <a:lnTo>
                  <a:pt x="2309179" y="0"/>
                </a:lnTo>
                <a:lnTo>
                  <a:pt x="2324097" y="0"/>
                </a:lnTo>
                <a:lnTo>
                  <a:pt x="2347589" y="0"/>
                </a:lnTo>
                <a:lnTo>
                  <a:pt x="2369246" y="0"/>
                </a:lnTo>
                <a:lnTo>
                  <a:pt x="2377662" y="0"/>
                </a:lnTo>
                <a:lnTo>
                  <a:pt x="2387973" y="0"/>
                </a:lnTo>
                <a:lnTo>
                  <a:pt x="2433122" y="0"/>
                </a:lnTo>
                <a:lnTo>
                  <a:pt x="2448040" y="0"/>
                </a:lnTo>
                <a:lnTo>
                  <a:pt x="2456457" y="0"/>
                </a:lnTo>
                <a:lnTo>
                  <a:pt x="2501605" y="0"/>
                </a:lnTo>
                <a:lnTo>
                  <a:pt x="2511917" y="0"/>
                </a:lnTo>
                <a:lnTo>
                  <a:pt x="2536496" y="0"/>
                </a:lnTo>
                <a:lnTo>
                  <a:pt x="2580400" y="0"/>
                </a:lnTo>
                <a:lnTo>
                  <a:pt x="2600372" y="0"/>
                </a:lnTo>
                <a:lnTo>
                  <a:pt x="2615291" y="0"/>
                </a:lnTo>
                <a:lnTo>
                  <a:pt x="2668856" y="0"/>
                </a:lnTo>
                <a:lnTo>
                  <a:pt x="2679167" y="0"/>
                </a:lnTo>
                <a:lnTo>
                  <a:pt x="2713380" y="0"/>
                </a:lnTo>
                <a:lnTo>
                  <a:pt x="2747650" y="0"/>
                </a:lnTo>
                <a:lnTo>
                  <a:pt x="2777256" y="0"/>
                </a:lnTo>
                <a:lnTo>
                  <a:pt x="2792175" y="0"/>
                </a:lnTo>
                <a:lnTo>
                  <a:pt x="2845740" y="0"/>
                </a:lnTo>
                <a:lnTo>
                  <a:pt x="2856051" y="0"/>
                </a:lnTo>
                <a:lnTo>
                  <a:pt x="2858976" y="0"/>
                </a:lnTo>
                <a:lnTo>
                  <a:pt x="2880630" y="0"/>
                </a:lnTo>
                <a:lnTo>
                  <a:pt x="2922852" y="0"/>
                </a:lnTo>
                <a:lnTo>
                  <a:pt x="2924535" y="0"/>
                </a:lnTo>
                <a:lnTo>
                  <a:pt x="2937771" y="0"/>
                </a:lnTo>
                <a:lnTo>
                  <a:pt x="2944506" y="0"/>
                </a:lnTo>
                <a:lnTo>
                  <a:pt x="2959425" y="0"/>
                </a:lnTo>
                <a:lnTo>
                  <a:pt x="2975118" y="0"/>
                </a:lnTo>
                <a:lnTo>
                  <a:pt x="2991336" y="0"/>
                </a:lnTo>
                <a:lnTo>
                  <a:pt x="3001647" y="0"/>
                </a:lnTo>
                <a:lnTo>
                  <a:pt x="3004574" y="0"/>
                </a:lnTo>
                <a:lnTo>
                  <a:pt x="3012990" y="0"/>
                </a:lnTo>
                <a:lnTo>
                  <a:pt x="3023301" y="0"/>
                </a:lnTo>
                <a:lnTo>
                  <a:pt x="3026226" y="0"/>
                </a:lnTo>
                <a:lnTo>
                  <a:pt x="3038994" y="0"/>
                </a:lnTo>
                <a:lnTo>
                  <a:pt x="3053913" y="0"/>
                </a:lnTo>
                <a:lnTo>
                  <a:pt x="3068450" y="0"/>
                </a:lnTo>
                <a:lnTo>
                  <a:pt x="3070131" y="0"/>
                </a:lnTo>
                <a:lnTo>
                  <a:pt x="3083368" y="0"/>
                </a:lnTo>
                <a:lnTo>
                  <a:pt x="3090102" y="0"/>
                </a:lnTo>
                <a:lnTo>
                  <a:pt x="3091785" y="0"/>
                </a:lnTo>
                <a:lnTo>
                  <a:pt x="3105021" y="0"/>
                </a:lnTo>
                <a:lnTo>
                  <a:pt x="3107478" y="0"/>
                </a:lnTo>
                <a:lnTo>
                  <a:pt x="3117789" y="0"/>
                </a:lnTo>
                <a:lnTo>
                  <a:pt x="3136934" y="0"/>
                </a:lnTo>
                <a:lnTo>
                  <a:pt x="3142368" y="0"/>
                </a:lnTo>
                <a:lnTo>
                  <a:pt x="3147244" y="0"/>
                </a:lnTo>
                <a:lnTo>
                  <a:pt x="3150170" y="0"/>
                </a:lnTo>
                <a:lnTo>
                  <a:pt x="3158586" y="0"/>
                </a:lnTo>
                <a:lnTo>
                  <a:pt x="3168897" y="0"/>
                </a:lnTo>
                <a:lnTo>
                  <a:pt x="3171824" y="0"/>
                </a:lnTo>
                <a:lnTo>
                  <a:pt x="3186273" y="0"/>
                </a:lnTo>
                <a:lnTo>
                  <a:pt x="3206244" y="0"/>
                </a:lnTo>
                <a:lnTo>
                  <a:pt x="3214046" y="0"/>
                </a:lnTo>
                <a:lnTo>
                  <a:pt x="3215728" y="0"/>
                </a:lnTo>
                <a:lnTo>
                  <a:pt x="3221163" y="0"/>
                </a:lnTo>
                <a:lnTo>
                  <a:pt x="3228964" y="0"/>
                </a:lnTo>
                <a:lnTo>
                  <a:pt x="3235700" y="0"/>
                </a:lnTo>
                <a:lnTo>
                  <a:pt x="3237381" y="0"/>
                </a:lnTo>
                <a:lnTo>
                  <a:pt x="3250618" y="0"/>
                </a:lnTo>
                <a:lnTo>
                  <a:pt x="3266311" y="0"/>
                </a:lnTo>
                <a:lnTo>
                  <a:pt x="3274728" y="0"/>
                </a:lnTo>
                <a:lnTo>
                  <a:pt x="3282529" y="0"/>
                </a:lnTo>
                <a:lnTo>
                  <a:pt x="3285039" y="0"/>
                </a:lnTo>
                <a:lnTo>
                  <a:pt x="3292840" y="0"/>
                </a:lnTo>
                <a:lnTo>
                  <a:pt x="3304184" y="0"/>
                </a:lnTo>
                <a:lnTo>
                  <a:pt x="3314495" y="0"/>
                </a:lnTo>
                <a:lnTo>
                  <a:pt x="3317420" y="0"/>
                </a:lnTo>
                <a:lnTo>
                  <a:pt x="3330188" y="0"/>
                </a:lnTo>
                <a:lnTo>
                  <a:pt x="3345106" y="0"/>
                </a:lnTo>
                <a:lnTo>
                  <a:pt x="3353523" y="0"/>
                </a:lnTo>
                <a:lnTo>
                  <a:pt x="3361324" y="0"/>
                </a:lnTo>
                <a:lnTo>
                  <a:pt x="3381296" y="0"/>
                </a:lnTo>
                <a:lnTo>
                  <a:pt x="3382978" y="0"/>
                </a:lnTo>
                <a:lnTo>
                  <a:pt x="3396214" y="0"/>
                </a:lnTo>
                <a:lnTo>
                  <a:pt x="3398671" y="0"/>
                </a:lnTo>
                <a:lnTo>
                  <a:pt x="3408982" y="0"/>
                </a:lnTo>
                <a:lnTo>
                  <a:pt x="3433561" y="0"/>
                </a:lnTo>
                <a:lnTo>
                  <a:pt x="3449780" y="0"/>
                </a:lnTo>
                <a:lnTo>
                  <a:pt x="3460090" y="0"/>
                </a:lnTo>
                <a:lnTo>
                  <a:pt x="3477466" y="0"/>
                </a:lnTo>
                <a:lnTo>
                  <a:pt x="3494304" y="0"/>
                </a:lnTo>
                <a:lnTo>
                  <a:pt x="3497437" y="0"/>
                </a:lnTo>
                <a:lnTo>
                  <a:pt x="3512356" y="0"/>
                </a:lnTo>
                <a:lnTo>
                  <a:pt x="3528574" y="0"/>
                </a:lnTo>
                <a:lnTo>
                  <a:pt x="3558180" y="0"/>
                </a:lnTo>
                <a:lnTo>
                  <a:pt x="3565921" y="0"/>
                </a:lnTo>
                <a:lnTo>
                  <a:pt x="3573099" y="0"/>
                </a:lnTo>
                <a:lnTo>
                  <a:pt x="3576232" y="0"/>
                </a:lnTo>
                <a:lnTo>
                  <a:pt x="3610446" y="0"/>
                </a:lnTo>
                <a:lnTo>
                  <a:pt x="3626664" y="0"/>
                </a:lnTo>
                <a:lnTo>
                  <a:pt x="3636975" y="0"/>
                </a:lnTo>
                <a:lnTo>
                  <a:pt x="3644716" y="0"/>
                </a:lnTo>
                <a:lnTo>
                  <a:pt x="3661554" y="0"/>
                </a:lnTo>
                <a:lnTo>
                  <a:pt x="3674322" y="0"/>
                </a:lnTo>
                <a:lnTo>
                  <a:pt x="3689241" y="0"/>
                </a:lnTo>
                <a:lnTo>
                  <a:pt x="3705459" y="0"/>
                </a:lnTo>
                <a:lnTo>
                  <a:pt x="3725430" y="0"/>
                </a:lnTo>
                <a:lnTo>
                  <a:pt x="3740349" y="0"/>
                </a:lnTo>
                <a:lnTo>
                  <a:pt x="3742806" y="0"/>
                </a:lnTo>
                <a:lnTo>
                  <a:pt x="3753117" y="0"/>
                </a:lnTo>
                <a:lnTo>
                  <a:pt x="3756042" y="0"/>
                </a:lnTo>
                <a:lnTo>
                  <a:pt x="3777696" y="0"/>
                </a:lnTo>
                <a:lnTo>
                  <a:pt x="3785497" y="0"/>
                </a:lnTo>
                <a:lnTo>
                  <a:pt x="3793914" y="0"/>
                </a:lnTo>
                <a:lnTo>
                  <a:pt x="3804225" y="0"/>
                </a:lnTo>
                <a:lnTo>
                  <a:pt x="3819918" y="0"/>
                </a:lnTo>
                <a:lnTo>
                  <a:pt x="3821601" y="0"/>
                </a:lnTo>
                <a:lnTo>
                  <a:pt x="3834837" y="0"/>
                </a:lnTo>
                <a:lnTo>
                  <a:pt x="3841572" y="0"/>
                </a:lnTo>
                <a:lnTo>
                  <a:pt x="3849373" y="0"/>
                </a:lnTo>
                <a:lnTo>
                  <a:pt x="3856491" y="0"/>
                </a:lnTo>
                <a:lnTo>
                  <a:pt x="3864292" y="0"/>
                </a:lnTo>
                <a:lnTo>
                  <a:pt x="3872709" y="0"/>
                </a:lnTo>
                <a:lnTo>
                  <a:pt x="3888402" y="0"/>
                </a:lnTo>
                <a:lnTo>
                  <a:pt x="3888921" y="0"/>
                </a:lnTo>
                <a:lnTo>
                  <a:pt x="3743325" y="582384"/>
                </a:lnTo>
                <a:lnTo>
                  <a:pt x="3742806" y="582384"/>
                </a:lnTo>
                <a:lnTo>
                  <a:pt x="3727113" y="582384"/>
                </a:lnTo>
                <a:lnTo>
                  <a:pt x="3718696" y="582384"/>
                </a:lnTo>
                <a:lnTo>
                  <a:pt x="3710895" y="582384"/>
                </a:lnTo>
                <a:lnTo>
                  <a:pt x="3703777" y="582384"/>
                </a:lnTo>
                <a:lnTo>
                  <a:pt x="3695976" y="582384"/>
                </a:lnTo>
                <a:lnTo>
                  <a:pt x="3689241" y="582384"/>
                </a:lnTo>
                <a:lnTo>
                  <a:pt x="3676005" y="582384"/>
                </a:lnTo>
                <a:lnTo>
                  <a:pt x="3674322" y="582384"/>
                </a:lnTo>
                <a:lnTo>
                  <a:pt x="3658629" y="582384"/>
                </a:lnTo>
                <a:lnTo>
                  <a:pt x="3648318" y="582384"/>
                </a:lnTo>
                <a:lnTo>
                  <a:pt x="3639901" y="582384"/>
                </a:lnTo>
                <a:lnTo>
                  <a:pt x="3632100" y="582384"/>
                </a:lnTo>
                <a:lnTo>
                  <a:pt x="3610446" y="582384"/>
                </a:lnTo>
                <a:lnTo>
                  <a:pt x="3607521" y="582384"/>
                </a:lnTo>
                <a:lnTo>
                  <a:pt x="3597210" y="582384"/>
                </a:lnTo>
                <a:lnTo>
                  <a:pt x="3594753" y="582384"/>
                </a:lnTo>
                <a:lnTo>
                  <a:pt x="3579834" y="582384"/>
                </a:lnTo>
                <a:lnTo>
                  <a:pt x="3559863" y="582384"/>
                </a:lnTo>
                <a:lnTo>
                  <a:pt x="3543645" y="582384"/>
                </a:lnTo>
                <a:lnTo>
                  <a:pt x="3528726" y="582384"/>
                </a:lnTo>
                <a:lnTo>
                  <a:pt x="3515958" y="582384"/>
                </a:lnTo>
                <a:lnTo>
                  <a:pt x="3499120" y="582384"/>
                </a:lnTo>
                <a:lnTo>
                  <a:pt x="3491379" y="582384"/>
                </a:lnTo>
                <a:lnTo>
                  <a:pt x="3481068" y="582384"/>
                </a:lnTo>
                <a:lnTo>
                  <a:pt x="3464850" y="582384"/>
                </a:lnTo>
                <a:lnTo>
                  <a:pt x="3430636" y="582384"/>
                </a:lnTo>
                <a:lnTo>
                  <a:pt x="3427503" y="582384"/>
                </a:lnTo>
                <a:lnTo>
                  <a:pt x="3420325" y="582384"/>
                </a:lnTo>
                <a:lnTo>
                  <a:pt x="3412584" y="582384"/>
                </a:lnTo>
                <a:lnTo>
                  <a:pt x="3382978" y="582384"/>
                </a:lnTo>
                <a:lnTo>
                  <a:pt x="3366760" y="582384"/>
                </a:lnTo>
                <a:lnTo>
                  <a:pt x="3351842" y="582384"/>
                </a:lnTo>
                <a:lnTo>
                  <a:pt x="3348708" y="582384"/>
                </a:lnTo>
                <a:lnTo>
                  <a:pt x="3331870" y="582384"/>
                </a:lnTo>
                <a:lnTo>
                  <a:pt x="3314495" y="582384"/>
                </a:lnTo>
                <a:lnTo>
                  <a:pt x="3304184" y="582384"/>
                </a:lnTo>
                <a:lnTo>
                  <a:pt x="3287966" y="582384"/>
                </a:lnTo>
                <a:lnTo>
                  <a:pt x="3263386" y="582384"/>
                </a:lnTo>
                <a:lnTo>
                  <a:pt x="3253075" y="582384"/>
                </a:lnTo>
                <a:lnTo>
                  <a:pt x="3250618" y="582384"/>
                </a:lnTo>
                <a:lnTo>
                  <a:pt x="3237383" y="582384"/>
                </a:lnTo>
                <a:lnTo>
                  <a:pt x="3235700" y="582384"/>
                </a:lnTo>
                <a:lnTo>
                  <a:pt x="3215728" y="582384"/>
                </a:lnTo>
                <a:lnTo>
                  <a:pt x="3207927" y="582384"/>
                </a:lnTo>
                <a:lnTo>
                  <a:pt x="3199510" y="582384"/>
                </a:lnTo>
                <a:lnTo>
                  <a:pt x="3184592" y="582384"/>
                </a:lnTo>
                <a:lnTo>
                  <a:pt x="3171824" y="582384"/>
                </a:lnTo>
                <a:lnTo>
                  <a:pt x="3168898" y="582384"/>
                </a:lnTo>
                <a:lnTo>
                  <a:pt x="3158588" y="582384"/>
                </a:lnTo>
                <a:lnTo>
                  <a:pt x="3147244" y="582384"/>
                </a:lnTo>
                <a:lnTo>
                  <a:pt x="3139443" y="582384"/>
                </a:lnTo>
                <a:lnTo>
                  <a:pt x="3136934" y="582384"/>
                </a:lnTo>
                <a:lnTo>
                  <a:pt x="3129132" y="582384"/>
                </a:lnTo>
                <a:lnTo>
                  <a:pt x="3120716" y="582384"/>
                </a:lnTo>
                <a:lnTo>
                  <a:pt x="3105023" y="582384"/>
                </a:lnTo>
                <a:lnTo>
                  <a:pt x="3091785" y="582384"/>
                </a:lnTo>
                <a:lnTo>
                  <a:pt x="3090104" y="582384"/>
                </a:lnTo>
                <a:lnTo>
                  <a:pt x="3083368" y="582384"/>
                </a:lnTo>
                <a:lnTo>
                  <a:pt x="3075567" y="582384"/>
                </a:lnTo>
                <a:lnTo>
                  <a:pt x="3070132" y="582384"/>
                </a:lnTo>
                <a:lnTo>
                  <a:pt x="3068450" y="582384"/>
                </a:lnTo>
                <a:lnTo>
                  <a:pt x="3060648" y="582384"/>
                </a:lnTo>
                <a:lnTo>
                  <a:pt x="3040677" y="582384"/>
                </a:lnTo>
                <a:lnTo>
                  <a:pt x="3026228" y="582384"/>
                </a:lnTo>
                <a:lnTo>
                  <a:pt x="3023301" y="582384"/>
                </a:lnTo>
                <a:lnTo>
                  <a:pt x="3012990" y="582384"/>
                </a:lnTo>
                <a:lnTo>
                  <a:pt x="3004574" y="582384"/>
                </a:lnTo>
                <a:lnTo>
                  <a:pt x="3001648" y="582384"/>
                </a:lnTo>
                <a:lnTo>
                  <a:pt x="2996772" y="582384"/>
                </a:lnTo>
                <a:lnTo>
                  <a:pt x="2991338" y="582384"/>
                </a:lnTo>
                <a:lnTo>
                  <a:pt x="2972193" y="582384"/>
                </a:lnTo>
                <a:lnTo>
                  <a:pt x="2961882" y="582384"/>
                </a:lnTo>
                <a:lnTo>
                  <a:pt x="2959425" y="582384"/>
                </a:lnTo>
                <a:lnTo>
                  <a:pt x="2946189" y="582384"/>
                </a:lnTo>
                <a:lnTo>
                  <a:pt x="2944506" y="582384"/>
                </a:lnTo>
                <a:lnTo>
                  <a:pt x="2937772" y="582384"/>
                </a:lnTo>
                <a:lnTo>
                  <a:pt x="2924535" y="582384"/>
                </a:lnTo>
                <a:lnTo>
                  <a:pt x="2922853" y="582384"/>
                </a:lnTo>
                <a:lnTo>
                  <a:pt x="2908317" y="582384"/>
                </a:lnTo>
                <a:lnTo>
                  <a:pt x="2893398" y="582384"/>
                </a:lnTo>
                <a:lnTo>
                  <a:pt x="2880630" y="582384"/>
                </a:lnTo>
                <a:lnTo>
                  <a:pt x="2877705" y="582384"/>
                </a:lnTo>
                <a:lnTo>
                  <a:pt x="2867394" y="582384"/>
                </a:lnTo>
                <a:lnTo>
                  <a:pt x="2858977" y="582384"/>
                </a:lnTo>
                <a:lnTo>
                  <a:pt x="2856051" y="582384"/>
                </a:lnTo>
                <a:lnTo>
                  <a:pt x="2845740" y="582384"/>
                </a:lnTo>
                <a:lnTo>
                  <a:pt x="2829522" y="582384"/>
                </a:lnTo>
                <a:lnTo>
                  <a:pt x="2813829" y="582384"/>
                </a:lnTo>
                <a:lnTo>
                  <a:pt x="2798910" y="582384"/>
                </a:lnTo>
                <a:lnTo>
                  <a:pt x="2792175" y="582384"/>
                </a:lnTo>
                <a:lnTo>
                  <a:pt x="2778939" y="582384"/>
                </a:lnTo>
                <a:lnTo>
                  <a:pt x="2777256" y="582384"/>
                </a:lnTo>
                <a:lnTo>
                  <a:pt x="2735034" y="582384"/>
                </a:lnTo>
                <a:lnTo>
                  <a:pt x="2713380" y="582384"/>
                </a:lnTo>
                <a:lnTo>
                  <a:pt x="2710455" y="582384"/>
                </a:lnTo>
                <a:lnTo>
                  <a:pt x="2700144" y="582384"/>
                </a:lnTo>
                <a:lnTo>
                  <a:pt x="2646579" y="582384"/>
                </a:lnTo>
                <a:lnTo>
                  <a:pt x="2631660" y="582384"/>
                </a:lnTo>
                <a:lnTo>
                  <a:pt x="2602055" y="582384"/>
                </a:lnTo>
                <a:lnTo>
                  <a:pt x="2567784" y="582384"/>
                </a:lnTo>
                <a:lnTo>
                  <a:pt x="2533571" y="582384"/>
                </a:lnTo>
                <a:lnTo>
                  <a:pt x="2523260" y="582384"/>
                </a:lnTo>
                <a:lnTo>
                  <a:pt x="2469695" y="582384"/>
                </a:lnTo>
                <a:lnTo>
                  <a:pt x="2454776" y="582384"/>
                </a:lnTo>
                <a:lnTo>
                  <a:pt x="2434804" y="582384"/>
                </a:lnTo>
                <a:lnTo>
                  <a:pt x="2390900" y="582384"/>
                </a:lnTo>
                <a:lnTo>
                  <a:pt x="2366320" y="582384"/>
                </a:lnTo>
                <a:lnTo>
                  <a:pt x="2356010" y="582384"/>
                </a:lnTo>
                <a:lnTo>
                  <a:pt x="2310861" y="582384"/>
                </a:lnTo>
                <a:lnTo>
                  <a:pt x="2302444" y="582384"/>
                </a:lnTo>
                <a:lnTo>
                  <a:pt x="2287526" y="582384"/>
                </a:lnTo>
                <a:lnTo>
                  <a:pt x="2242377" y="582384"/>
                </a:lnTo>
                <a:lnTo>
                  <a:pt x="2232066" y="582384"/>
                </a:lnTo>
                <a:lnTo>
                  <a:pt x="2223650" y="582384"/>
                </a:lnTo>
                <a:lnTo>
                  <a:pt x="2201992" y="582384"/>
                </a:lnTo>
                <a:lnTo>
                  <a:pt x="2178501" y="582384"/>
                </a:lnTo>
                <a:lnTo>
                  <a:pt x="2163583" y="582384"/>
                </a:lnTo>
                <a:lnTo>
                  <a:pt x="2143611" y="582384"/>
                </a:lnTo>
                <a:lnTo>
                  <a:pt x="2133509" y="582384"/>
                </a:lnTo>
                <a:lnTo>
                  <a:pt x="2123198" y="582384"/>
                </a:lnTo>
                <a:lnTo>
                  <a:pt x="2099706" y="582384"/>
                </a:lnTo>
                <a:lnTo>
                  <a:pt x="2075127" y="582384"/>
                </a:lnTo>
                <a:lnTo>
                  <a:pt x="2069633" y="582384"/>
                </a:lnTo>
                <a:lnTo>
                  <a:pt x="2064816" y="582384"/>
                </a:lnTo>
                <a:lnTo>
                  <a:pt x="2054714" y="582384"/>
                </a:lnTo>
                <a:lnTo>
                  <a:pt x="2034742" y="582384"/>
                </a:lnTo>
                <a:lnTo>
                  <a:pt x="2011251" y="582384"/>
                </a:lnTo>
                <a:lnTo>
                  <a:pt x="1996332" y="582384"/>
                </a:lnTo>
                <a:lnTo>
                  <a:pt x="1990838" y="582384"/>
                </a:lnTo>
                <a:lnTo>
                  <a:pt x="1966258" y="582384"/>
                </a:lnTo>
                <a:lnTo>
                  <a:pt x="1955948" y="582384"/>
                </a:lnTo>
                <a:lnTo>
                  <a:pt x="1932456" y="582384"/>
                </a:lnTo>
                <a:lnTo>
                  <a:pt x="1910799" y="582384"/>
                </a:lnTo>
                <a:lnTo>
                  <a:pt x="1902382" y="582384"/>
                </a:lnTo>
                <a:lnTo>
                  <a:pt x="1887464" y="582384"/>
                </a:lnTo>
                <a:lnTo>
                  <a:pt x="1842315" y="582384"/>
                </a:lnTo>
                <a:lnTo>
                  <a:pt x="1832004" y="582384"/>
                </a:lnTo>
                <a:lnTo>
                  <a:pt x="1823588" y="582384"/>
                </a:lnTo>
                <a:lnTo>
                  <a:pt x="1778439" y="582384"/>
                </a:lnTo>
                <a:lnTo>
                  <a:pt x="1763520" y="582384"/>
                </a:lnTo>
                <a:lnTo>
                  <a:pt x="1743549" y="582384"/>
                </a:lnTo>
                <a:lnTo>
                  <a:pt x="1699644" y="582384"/>
                </a:lnTo>
                <a:lnTo>
                  <a:pt x="1675065" y="582384"/>
                </a:lnTo>
                <a:lnTo>
                  <a:pt x="1664754" y="582384"/>
                </a:lnTo>
                <a:lnTo>
                  <a:pt x="1611189" y="582384"/>
                </a:lnTo>
                <a:lnTo>
                  <a:pt x="1596270" y="582384"/>
                </a:lnTo>
                <a:lnTo>
                  <a:pt x="1566665" y="582384"/>
                </a:lnTo>
                <a:lnTo>
                  <a:pt x="1532394" y="582384"/>
                </a:lnTo>
                <a:lnTo>
                  <a:pt x="1498181" y="582384"/>
                </a:lnTo>
                <a:lnTo>
                  <a:pt x="1487870" y="582384"/>
                </a:lnTo>
                <a:lnTo>
                  <a:pt x="1434304" y="582384"/>
                </a:lnTo>
                <a:lnTo>
                  <a:pt x="1419386" y="582384"/>
                </a:lnTo>
                <a:lnTo>
                  <a:pt x="1399414" y="582384"/>
                </a:lnTo>
                <a:lnTo>
                  <a:pt x="1355510" y="582384"/>
                </a:lnTo>
                <a:lnTo>
                  <a:pt x="1330930" y="582384"/>
                </a:lnTo>
                <a:lnTo>
                  <a:pt x="1320620" y="582384"/>
                </a:lnTo>
                <a:lnTo>
                  <a:pt x="1304927" y="582384"/>
                </a:lnTo>
                <a:lnTo>
                  <a:pt x="1275471" y="582384"/>
                </a:lnTo>
                <a:lnTo>
                  <a:pt x="1267054" y="582384"/>
                </a:lnTo>
                <a:lnTo>
                  <a:pt x="1252135" y="582384"/>
                </a:lnTo>
                <a:lnTo>
                  <a:pt x="1236443" y="582384"/>
                </a:lnTo>
                <a:lnTo>
                  <a:pt x="1226132" y="582384"/>
                </a:lnTo>
                <a:lnTo>
                  <a:pt x="1206987" y="582384"/>
                </a:lnTo>
                <a:lnTo>
                  <a:pt x="1196676" y="582384"/>
                </a:lnTo>
                <a:lnTo>
                  <a:pt x="1188259" y="582384"/>
                </a:lnTo>
                <a:lnTo>
                  <a:pt x="1172567" y="582384"/>
                </a:lnTo>
                <a:lnTo>
                  <a:pt x="1157648" y="582384"/>
                </a:lnTo>
                <a:lnTo>
                  <a:pt x="1143111" y="582384"/>
                </a:lnTo>
                <a:lnTo>
                  <a:pt x="1137676" y="582384"/>
                </a:lnTo>
                <a:lnTo>
                  <a:pt x="1128192" y="582384"/>
                </a:lnTo>
                <a:lnTo>
                  <a:pt x="1108221" y="582384"/>
                </a:lnTo>
                <a:lnTo>
                  <a:pt x="1093772" y="582384"/>
                </a:lnTo>
                <a:lnTo>
                  <a:pt x="1069192" y="582384"/>
                </a:lnTo>
                <a:lnTo>
                  <a:pt x="1064316" y="582384"/>
                </a:lnTo>
                <a:lnTo>
                  <a:pt x="1058882" y="582384"/>
                </a:lnTo>
                <a:lnTo>
                  <a:pt x="1039737" y="582384"/>
                </a:lnTo>
                <a:lnTo>
                  <a:pt x="1029426" y="582384"/>
                </a:lnTo>
                <a:lnTo>
                  <a:pt x="1013733" y="582384"/>
                </a:lnTo>
                <a:lnTo>
                  <a:pt x="1005316" y="582384"/>
                </a:lnTo>
                <a:lnTo>
                  <a:pt x="990398" y="582384"/>
                </a:lnTo>
                <a:lnTo>
                  <a:pt x="975861" y="582384"/>
                </a:lnTo>
                <a:lnTo>
                  <a:pt x="960942" y="582384"/>
                </a:lnTo>
                <a:lnTo>
                  <a:pt x="945249" y="582384"/>
                </a:lnTo>
                <a:lnTo>
                  <a:pt x="934938" y="582384"/>
                </a:lnTo>
                <a:lnTo>
                  <a:pt x="926522" y="582384"/>
                </a:lnTo>
                <a:lnTo>
                  <a:pt x="897066" y="582384"/>
                </a:lnTo>
                <a:lnTo>
                  <a:pt x="881373" y="582384"/>
                </a:lnTo>
                <a:lnTo>
                  <a:pt x="866455" y="582384"/>
                </a:lnTo>
                <a:lnTo>
                  <a:pt x="846483" y="582384"/>
                </a:lnTo>
                <a:lnTo>
                  <a:pt x="802579" y="582384"/>
                </a:lnTo>
                <a:lnTo>
                  <a:pt x="777999" y="582384"/>
                </a:lnTo>
                <a:lnTo>
                  <a:pt x="767688" y="582384"/>
                </a:lnTo>
                <a:lnTo>
                  <a:pt x="714123" y="582384"/>
                </a:lnTo>
                <a:lnTo>
                  <a:pt x="699204" y="582384"/>
                </a:lnTo>
                <a:lnTo>
                  <a:pt x="669599" y="582384"/>
                </a:lnTo>
                <a:lnTo>
                  <a:pt x="635328" y="582384"/>
                </a:lnTo>
                <a:lnTo>
                  <a:pt x="601115" y="582384"/>
                </a:lnTo>
                <a:lnTo>
                  <a:pt x="590804" y="582384"/>
                </a:lnTo>
                <a:lnTo>
                  <a:pt x="537239" y="582384"/>
                </a:lnTo>
                <a:lnTo>
                  <a:pt x="522320" y="582384"/>
                </a:lnTo>
                <a:lnTo>
                  <a:pt x="502348" y="582384"/>
                </a:lnTo>
                <a:lnTo>
                  <a:pt x="458444" y="582384"/>
                </a:lnTo>
                <a:lnTo>
                  <a:pt x="433864" y="582384"/>
                </a:lnTo>
                <a:lnTo>
                  <a:pt x="423554" y="582384"/>
                </a:lnTo>
                <a:lnTo>
                  <a:pt x="378405" y="582384"/>
                </a:lnTo>
                <a:lnTo>
                  <a:pt x="369989" y="582384"/>
                </a:lnTo>
                <a:lnTo>
                  <a:pt x="355070" y="582384"/>
                </a:lnTo>
                <a:lnTo>
                  <a:pt x="309921" y="582384"/>
                </a:lnTo>
                <a:lnTo>
                  <a:pt x="299611" y="582384"/>
                </a:lnTo>
                <a:lnTo>
                  <a:pt x="291194" y="582384"/>
                </a:lnTo>
                <a:lnTo>
                  <a:pt x="246045" y="582384"/>
                </a:lnTo>
                <a:lnTo>
                  <a:pt x="231126" y="582384"/>
                </a:lnTo>
                <a:lnTo>
                  <a:pt x="211155" y="582384"/>
                </a:lnTo>
                <a:lnTo>
                  <a:pt x="167250" y="582384"/>
                </a:lnTo>
                <a:lnTo>
                  <a:pt x="142671" y="582384"/>
                </a:lnTo>
                <a:lnTo>
                  <a:pt x="132360" y="582384"/>
                </a:lnTo>
                <a:lnTo>
                  <a:pt x="78795" y="582384"/>
                </a:lnTo>
                <a:lnTo>
                  <a:pt x="63876" y="582384"/>
                </a:lnTo>
                <a:lnTo>
                  <a:pt x="0" y="582384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3714978" y="4830888"/>
            <a:ext cx="527685" cy="817245"/>
          </a:xfrm>
          <a:custGeom>
            <a:avLst/>
            <a:gdLst>
              <a:gd name="connsiteX0" fmla="*/ 167467 w 602715"/>
              <a:gd name="connsiteY0" fmla="*/ 0 h 669866"/>
              <a:gd name="connsiteX1" fmla="*/ 240938 w 602715"/>
              <a:gd name="connsiteY1" fmla="*/ 0 h 669866"/>
              <a:gd name="connsiteX2" fmla="*/ 258098 w 602715"/>
              <a:gd name="connsiteY2" fmla="*/ 0 h 669866"/>
              <a:gd name="connsiteX3" fmla="*/ 319710 w 602715"/>
              <a:gd name="connsiteY3" fmla="*/ 0 h 669866"/>
              <a:gd name="connsiteX4" fmla="*/ 331569 w 602715"/>
              <a:gd name="connsiteY4" fmla="*/ 0 h 669866"/>
              <a:gd name="connsiteX5" fmla="*/ 359841 w 602715"/>
              <a:gd name="connsiteY5" fmla="*/ 0 h 669866"/>
              <a:gd name="connsiteX6" fmla="*/ 410341 w 602715"/>
              <a:gd name="connsiteY6" fmla="*/ 0 h 669866"/>
              <a:gd name="connsiteX7" fmla="*/ 433312 w 602715"/>
              <a:gd name="connsiteY7" fmla="*/ 0 h 669866"/>
              <a:gd name="connsiteX8" fmla="*/ 450472 w 602715"/>
              <a:gd name="connsiteY8" fmla="*/ 0 h 669866"/>
              <a:gd name="connsiteX9" fmla="*/ 512084 w 602715"/>
              <a:gd name="connsiteY9" fmla="*/ 0 h 669866"/>
              <a:gd name="connsiteX10" fmla="*/ 523943 w 602715"/>
              <a:gd name="connsiteY10" fmla="*/ 0 h 669866"/>
              <a:gd name="connsiteX11" fmla="*/ 602715 w 602715"/>
              <a:gd name="connsiteY11" fmla="*/ 0 h 669866"/>
              <a:gd name="connsiteX12" fmla="*/ 435248 w 602715"/>
              <a:gd name="connsiteY12" fmla="*/ 669866 h 669866"/>
              <a:gd name="connsiteX13" fmla="*/ 356476 w 602715"/>
              <a:gd name="connsiteY13" fmla="*/ 669866 h 669866"/>
              <a:gd name="connsiteX14" fmla="*/ 344617 w 602715"/>
              <a:gd name="connsiteY14" fmla="*/ 669866 h 669866"/>
              <a:gd name="connsiteX15" fmla="*/ 283005 w 602715"/>
              <a:gd name="connsiteY15" fmla="*/ 669866 h 669866"/>
              <a:gd name="connsiteX16" fmla="*/ 265845 w 602715"/>
              <a:gd name="connsiteY16" fmla="*/ 669866 h 669866"/>
              <a:gd name="connsiteX17" fmla="*/ 242874 w 602715"/>
              <a:gd name="connsiteY17" fmla="*/ 669866 h 669866"/>
              <a:gd name="connsiteX18" fmla="*/ 192374 w 602715"/>
              <a:gd name="connsiteY18" fmla="*/ 669866 h 669866"/>
              <a:gd name="connsiteX19" fmla="*/ 164102 w 602715"/>
              <a:gd name="connsiteY19" fmla="*/ 669866 h 669866"/>
              <a:gd name="connsiteX20" fmla="*/ 152243 w 602715"/>
              <a:gd name="connsiteY20" fmla="*/ 669866 h 669866"/>
              <a:gd name="connsiteX21" fmla="*/ 90631 w 602715"/>
              <a:gd name="connsiteY21" fmla="*/ 669866 h 669866"/>
              <a:gd name="connsiteX22" fmla="*/ 73471 w 602715"/>
              <a:gd name="connsiteY22" fmla="*/ 669866 h 669866"/>
              <a:gd name="connsiteX23" fmla="*/ 0 w 602715"/>
              <a:gd name="connsiteY23" fmla="*/ 669866 h 66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2715" h="669866">
                <a:moveTo>
                  <a:pt x="167467" y="0"/>
                </a:moveTo>
                <a:lnTo>
                  <a:pt x="240938" y="0"/>
                </a:lnTo>
                <a:lnTo>
                  <a:pt x="258098" y="0"/>
                </a:lnTo>
                <a:lnTo>
                  <a:pt x="319710" y="0"/>
                </a:lnTo>
                <a:lnTo>
                  <a:pt x="331569" y="0"/>
                </a:lnTo>
                <a:lnTo>
                  <a:pt x="359841" y="0"/>
                </a:lnTo>
                <a:lnTo>
                  <a:pt x="410341" y="0"/>
                </a:lnTo>
                <a:lnTo>
                  <a:pt x="433312" y="0"/>
                </a:lnTo>
                <a:lnTo>
                  <a:pt x="450472" y="0"/>
                </a:lnTo>
                <a:lnTo>
                  <a:pt x="512084" y="0"/>
                </a:lnTo>
                <a:lnTo>
                  <a:pt x="523943" y="0"/>
                </a:lnTo>
                <a:lnTo>
                  <a:pt x="602715" y="0"/>
                </a:lnTo>
                <a:lnTo>
                  <a:pt x="435248" y="669866"/>
                </a:lnTo>
                <a:lnTo>
                  <a:pt x="356476" y="669866"/>
                </a:lnTo>
                <a:lnTo>
                  <a:pt x="344617" y="669866"/>
                </a:lnTo>
                <a:lnTo>
                  <a:pt x="283005" y="669866"/>
                </a:lnTo>
                <a:lnTo>
                  <a:pt x="265845" y="669866"/>
                </a:lnTo>
                <a:lnTo>
                  <a:pt x="242874" y="669866"/>
                </a:lnTo>
                <a:lnTo>
                  <a:pt x="192374" y="669866"/>
                </a:lnTo>
                <a:lnTo>
                  <a:pt x="164102" y="669866"/>
                </a:lnTo>
                <a:lnTo>
                  <a:pt x="152243" y="669866"/>
                </a:lnTo>
                <a:lnTo>
                  <a:pt x="90631" y="669866"/>
                </a:lnTo>
                <a:lnTo>
                  <a:pt x="73471" y="669866"/>
                </a:lnTo>
                <a:lnTo>
                  <a:pt x="0" y="669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17"/>
          <p:cNvSpPr txBox="1"/>
          <p:nvPr/>
        </p:nvSpPr>
        <p:spPr>
          <a:xfrm>
            <a:off x="3794353" y="5009323"/>
            <a:ext cx="2387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经典综艺体简" panose="02010609000101010101" pitchFamily="49" charset="-122"/>
              </a:rPr>
              <a:t>4</a:t>
            </a:r>
            <a:endParaRPr kumimoji="0" lang="zh-CN" altLang="en-US" sz="2400" b="1" i="1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24" name="文本框 18"/>
          <p:cNvSpPr txBox="1"/>
          <p:nvPr/>
        </p:nvSpPr>
        <p:spPr>
          <a:xfrm>
            <a:off x="3618458" y="2853498"/>
            <a:ext cx="2387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经典综艺体简" panose="02010609000101010101" pitchFamily="49" charset="-122"/>
              </a:rPr>
              <a:t>2</a:t>
            </a:r>
            <a:endParaRPr kumimoji="0" lang="en-US" altLang="zh-CN" sz="2400" b="1" i="1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25" name="文本框 19"/>
          <p:cNvSpPr txBox="1"/>
          <p:nvPr/>
        </p:nvSpPr>
        <p:spPr>
          <a:xfrm>
            <a:off x="3711803" y="3921568"/>
            <a:ext cx="2387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经典综艺体简" panose="02010609000101010101" pitchFamily="49" charset="-122"/>
              </a:rPr>
              <a:t>3</a:t>
            </a:r>
            <a:endParaRPr kumimoji="0" lang="en-US" altLang="zh-CN" sz="2400" b="1" i="1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30" name="文本框 7"/>
          <p:cNvSpPr txBox="1"/>
          <p:nvPr/>
        </p:nvSpPr>
        <p:spPr>
          <a:xfrm>
            <a:off x="5019710" y="5009470"/>
            <a:ext cx="4355123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  <a:sym typeface="+mn-ea"/>
              </a:rPr>
              <a:t>Conclusion</a:t>
            </a:r>
            <a:endParaRPr lang="en-US" altLang="zh-CN" sz="2400" b="1" dirty="0" smtClean="0">
              <a:solidFill>
                <a:schemeClr val="bg1"/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Par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180975"/>
            <a:ext cx="3705225" cy="668020"/>
          </a:xfrm>
        </p:spPr>
        <p:txBody>
          <a:bodyPr>
            <a:normAutofit fontScale="90000"/>
          </a:bodyPr>
          <a:lstStyle/>
          <a:p>
            <a:r>
              <a:rPr lang="en-US" altLang="zh-CN" b="1" noProof="0" dirty="0" smtClean="0">
                <a:ln>
                  <a:noFill/>
                </a:ln>
                <a:effectLst/>
                <a:uLnTx/>
                <a:uFillTx/>
                <a:latin typeface="+mj-ea"/>
                <a:cs typeface="经典综艺体简" panose="02010609000101010101" pitchFamily="49" charset="-122"/>
                <a:sym typeface="+mn-ea"/>
              </a:rPr>
              <a:t>Conclusion</a:t>
            </a:r>
            <a:endParaRPr lang="zh-CN" altLang="en-US" dirty="0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7105" name="AutoShape 1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106" name="AutoShape 2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810" y="1090295"/>
            <a:ext cx="8723630" cy="566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571625" y="1642745"/>
            <a:ext cx="2952750" cy="3371850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18285" y="2667635"/>
            <a:ext cx="92703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ea"/>
              </a:rPr>
              <a:t>Thanks for your time!</a:t>
            </a:r>
            <a:endParaRPr lang="en-US" altLang="zh-CN" sz="8000" dirty="0">
              <a:solidFill>
                <a:schemeClr val="bg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16104" y="2866292"/>
            <a:ext cx="6604968" cy="1135415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dirty="0" smtClean="0">
                <a:latin typeface="+mj-ea"/>
                <a:cs typeface="经典综艺体简" panose="02010609000101010101" pitchFamily="49" charset="-122"/>
              </a:rPr>
              <a:t>Introduction</a:t>
            </a:r>
            <a:endParaRPr lang="en-US" altLang="zh-CN" b="1" dirty="0" smtClean="0">
              <a:latin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</a:t>
            </a:r>
            <a:endParaRPr lang="zh-CN" altLang="en-US" dirty="0">
              <a:latin typeface="Adobe Gothic Std B" panose="020B08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89535" y="-75565"/>
            <a:ext cx="3003550" cy="7010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Introduction</a:t>
            </a:r>
            <a:endParaRPr lang="zh-CN" altLang="en-US" dirty="0"/>
          </a:p>
        </p:txBody>
      </p:sp>
      <p:pic>
        <p:nvPicPr>
          <p:cNvPr id="3" name="ca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95680" y="1366520"/>
            <a:ext cx="9851390" cy="54152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2400" y="475615"/>
            <a:ext cx="102006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 b="1" dirty="0">
                <a:solidFill>
                  <a:srgbClr val="0070C0"/>
                </a:solidFill>
                <a:latin typeface="+mn-ea"/>
                <a:sym typeface="+mn-ea"/>
              </a:rPr>
              <a:t>traffic congestion cos ts Americans $124 billion a year, according to a report by Forbes in 2014</a:t>
            </a:r>
            <a:endParaRPr lang="en-US" sz="2400" b="1" dirty="0">
              <a:solidFill>
                <a:srgbClr val="0070C0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3505" y="57150"/>
            <a:ext cx="3003550" cy="7010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666365" y="758190"/>
            <a:ext cx="8053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0070C0"/>
                </a:solidFill>
                <a:latin typeface="+mn-ea"/>
                <a:sym typeface="+mn-ea"/>
              </a:rPr>
              <a:t>The current traffic signal contol systems</a:t>
            </a:r>
            <a:endParaRPr lang="en-US" sz="2800" b="1" i="1" dirty="0">
              <a:solidFill>
                <a:srgbClr val="0070C0"/>
              </a:solidFill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505" y="1840865"/>
            <a:ext cx="9893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- Sydney Coordinated Adaptive Traffic System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505" y="1280160"/>
            <a:ext cx="9893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7030A0"/>
                </a:solidFill>
                <a:latin typeface="+mn-ea"/>
                <a:sym typeface="+mn-ea"/>
              </a:rPr>
              <a:t>SSCATS</a:t>
            </a:r>
            <a:endParaRPr lang="en-US" sz="28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505" y="2573655"/>
            <a:ext cx="9893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- Developed in 1980s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3505" y="3168015"/>
            <a:ext cx="989393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- Each traffic signal: 8~16 manually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  <a:p>
            <a:pPr algn="l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designed signal palns.</a:t>
            </a:r>
            <a:endParaRPr lang="en-US" sz="2800" b="1" dirty="0">
              <a:solidFill>
                <a:srgbClr val="7030A0"/>
              </a:solidFill>
              <a:latin typeface="+mn-ea"/>
              <a:sym typeface="+mn-ea"/>
            </a:endParaRPr>
          </a:p>
          <a:p>
            <a:endParaRPr lang="en-US" sz="2800" b="1" dirty="0">
              <a:solidFill>
                <a:srgbClr val="7030A0"/>
              </a:solidFill>
              <a:latin typeface="+mn-ea"/>
              <a:sym typeface="+mn-ea"/>
            </a:endParaRPr>
          </a:p>
          <a:p>
            <a:endParaRPr lang="en-US" sz="2800" b="1" dirty="0">
              <a:solidFill>
                <a:srgbClr val="7030A0"/>
              </a:solidFill>
              <a:latin typeface="+mn-ea"/>
              <a:sym typeface="+mn-ea"/>
            </a:endParaRPr>
          </a:p>
          <a:p>
            <a:pPr algn="l"/>
            <a:r>
              <a:rPr lang="en-US" sz="2800" b="1" dirty="0">
                <a:solidFill>
                  <a:srgbClr val="7030A0"/>
                </a:solidFill>
                <a:latin typeface="+mn-ea"/>
                <a:sym typeface="+mn-ea"/>
              </a:rPr>
              <a:t>- Problems:</a:t>
            </a:r>
            <a:endParaRPr lang="en-US" sz="2800" b="1" dirty="0">
              <a:solidFill>
                <a:srgbClr val="7030A0"/>
              </a:solidFill>
              <a:latin typeface="+mn-ea"/>
              <a:sym typeface="+mn-ea"/>
            </a:endParaRPr>
          </a:p>
          <a:p>
            <a:pPr algn="l"/>
            <a:r>
              <a:rPr lang="en-US" sz="2800" b="1" dirty="0">
                <a:solidFill>
                  <a:srgbClr val="7030A0"/>
                </a:solidFill>
                <a:latin typeface="+mn-ea"/>
                <a:sym typeface="+mn-ea"/>
              </a:rPr>
              <a:t>	Not learned by data</a:t>
            </a:r>
            <a:endParaRPr lang="en-US" sz="2800" b="1" dirty="0">
              <a:solidFill>
                <a:srgbClr val="7030A0"/>
              </a:solidFill>
              <a:latin typeface="+mn-ea"/>
              <a:sym typeface="+mn-ea"/>
            </a:endParaRPr>
          </a:p>
          <a:p>
            <a:pPr algn="l"/>
            <a:r>
              <a:rPr lang="en-US" sz="2800" b="1" dirty="0">
                <a:solidFill>
                  <a:srgbClr val="7030A0"/>
                </a:solidFill>
                <a:latin typeface="+mn-ea"/>
                <a:sym typeface="+mn-ea"/>
              </a:rPr>
              <a:t>	Use loop sensor data to choose the paln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9170" y="2573655"/>
            <a:ext cx="4514215" cy="2933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3505" y="57150"/>
            <a:ext cx="3003550" cy="7010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Introduction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014720" y="956310"/>
            <a:ext cx="0" cy="5270500"/>
          </a:xfrm>
          <a:prstGeom prst="line">
            <a:avLst/>
          </a:prstGeom>
          <a:ln w="2857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35760" y="4430395"/>
            <a:ext cx="24682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 dirty="0">
                <a:solidFill>
                  <a:srgbClr val="7030A0"/>
                </a:solidFill>
                <a:latin typeface="+mn-ea"/>
                <a:sym typeface="+mn-ea"/>
              </a:rPr>
              <a:t> loop sensor data </a:t>
            </a:r>
            <a:endParaRPr lang="en-US" altLang="en-US" sz="20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505" y="5264785"/>
            <a:ext cx="56362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Only count the vehicle when it passes the sensor.</a:t>
            </a:r>
            <a:endParaRPr lang="en-US" alt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61540" y="624840"/>
            <a:ext cx="14160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 dirty="0">
                <a:solidFill>
                  <a:srgbClr val="7030A0"/>
                </a:solidFill>
                <a:latin typeface="+mn-ea"/>
                <a:sym typeface="+mn-ea"/>
              </a:rPr>
              <a:t>Yesterday</a:t>
            </a:r>
            <a:endParaRPr lang="en-US" altLang="en-US" sz="20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0845" y="1174115"/>
            <a:ext cx="4909820" cy="29895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43315" y="62484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 dirty="0">
                <a:solidFill>
                  <a:srgbClr val="7030A0"/>
                </a:solidFill>
                <a:latin typeface="+mn-ea"/>
                <a:sym typeface="+mn-ea"/>
              </a:rPr>
              <a:t>Today</a:t>
            </a:r>
            <a:endParaRPr lang="en-US" altLang="en-US" sz="20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98155" y="4430395"/>
            <a:ext cx="1946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 dirty="0">
                <a:solidFill>
                  <a:srgbClr val="7030A0"/>
                </a:solidFill>
                <a:latin typeface="+mn-ea"/>
                <a:sym typeface="+mn-ea"/>
              </a:rPr>
              <a:t> Camera data </a:t>
            </a:r>
            <a:endParaRPr lang="en-US" altLang="en-US" sz="20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27140" y="5264785"/>
            <a:ext cx="56362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Show positions of all vehicles,pedestrain and bicycles real-time.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" y="1230630"/>
            <a:ext cx="4514215" cy="2933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3505" y="57150"/>
            <a:ext cx="3003550" cy="7010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Introduction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014720" y="956310"/>
            <a:ext cx="0" cy="5270500"/>
          </a:xfrm>
          <a:prstGeom prst="line">
            <a:avLst/>
          </a:prstGeom>
          <a:ln w="2857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77520" y="5603240"/>
            <a:ext cx="539750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2000" b="1" dirty="0">
                <a:solidFill>
                  <a:srgbClr val="C00000"/>
                </a:solidFill>
                <a:latin typeface="+mn-ea"/>
                <a:sym typeface="+mn-ea"/>
              </a:rPr>
              <a:t>Assumptions</a:t>
            </a:r>
            <a:r>
              <a:rPr lang="en-US" sz="1400" b="1" dirty="0">
                <a:solidFill>
                  <a:srgbClr val="7030A0"/>
                </a:solidFill>
                <a:latin typeface="+mn-ea"/>
                <a:sym typeface="+mn-ea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+mn-ea"/>
                <a:sym typeface="+mn-ea"/>
              </a:rPr>
              <a:t>do not apply in the real world!</a:t>
            </a:r>
            <a:endParaRPr lang="en-US" altLang="en-US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3845" y="1824355"/>
            <a:ext cx="56362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Optimization under assumptions 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of traffic model</a:t>
            </a:r>
            <a:endParaRPr lang="en-US" alt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7440" y="1174115"/>
            <a:ext cx="35242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2000" b="1" dirty="0">
                <a:solidFill>
                  <a:srgbClr val="7030A0"/>
                </a:solidFill>
                <a:latin typeface="+mn-ea"/>
                <a:sym typeface="+mn-ea"/>
              </a:rPr>
              <a:t>Traditional Transportation</a:t>
            </a:r>
            <a:endParaRPr lang="en-US" altLang="en-US" sz="20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18400" y="1174115"/>
            <a:ext cx="32537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 dirty="0">
                <a:solidFill>
                  <a:srgbClr val="7030A0"/>
                </a:solidFill>
                <a:latin typeface="+mn-ea"/>
                <a:sym typeface="+mn-ea"/>
              </a:rPr>
              <a:t>Reinforcement Learning</a:t>
            </a:r>
            <a:endParaRPr lang="en-US" altLang="en-US" sz="20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585" y="2828925"/>
            <a:ext cx="4970780" cy="959485"/>
          </a:xfrm>
          <a:prstGeom prst="rect">
            <a:avLst/>
          </a:prstGeom>
          <a:noFill/>
          <a:ln w="254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83845" y="2954655"/>
            <a:ext cx="56362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  <a:sym typeface="+mn-ea"/>
              </a:rPr>
              <a:t>minimize duration subject to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+mn-ea"/>
              <a:sym typeface="+mn-ea"/>
            </a:endParaRPr>
          </a:p>
          <a:p>
            <a:pPr algn="ctr"/>
            <a:r>
              <a:rPr lang="en-US" altLang="en-US" sz="2400" b="1" dirty="0">
                <a:solidFill>
                  <a:srgbClr val="C00000"/>
                </a:solidFill>
                <a:latin typeface="+mn-ea"/>
                <a:sym typeface="+mn-ea"/>
              </a:rPr>
              <a:t>traffic model</a:t>
            </a:r>
            <a:endParaRPr lang="en-US" altLang="en-US" sz="2400" b="1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cxnSp>
        <p:nvCxnSpPr>
          <p:cNvPr id="10" name="直接箭头连接符 9"/>
          <p:cNvCxnSpPr>
            <a:stCxn id="3" idx="2"/>
          </p:cNvCxnSpPr>
          <p:nvPr/>
        </p:nvCxnSpPr>
        <p:spPr>
          <a:xfrm>
            <a:off x="3101975" y="3788410"/>
            <a:ext cx="0" cy="7137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17220" y="4502150"/>
            <a:ext cx="4970780" cy="521335"/>
          </a:xfrm>
          <a:prstGeom prst="rect">
            <a:avLst/>
          </a:prstGeom>
          <a:noFill/>
          <a:ln w="254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6840" y="4563110"/>
            <a:ext cx="62103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  <a:sym typeface="+mn-ea"/>
              </a:rPr>
              <a:t>Signal plan = func(</a:t>
            </a:r>
            <a:r>
              <a:rPr lang="en-US" sz="2000" b="1" dirty="0">
                <a:solidFill>
                  <a:srgbClr val="7030A0"/>
                </a:solidFill>
                <a:latin typeface="+mn-ea"/>
                <a:sym typeface="+mn-ea"/>
              </a:rPr>
              <a:t>loop sensor data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  <a:sym typeface="+mn-ea"/>
              </a:rPr>
              <a:t>)</a:t>
            </a:r>
            <a:endParaRPr lang="en-US" altLang="en-US" sz="2000" b="1" dirty="0">
              <a:solidFill>
                <a:schemeClr val="accent5">
                  <a:lumMod val="5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53480" y="1824355"/>
            <a:ext cx="56362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n-ea"/>
                <a:sym typeface="+mn-ea"/>
              </a:rPr>
              <a:t>Directly learning from real-world data</a:t>
            </a:r>
            <a:endParaRPr lang="en-US" altLang="en-US" sz="2000" b="1" dirty="0">
              <a:solidFill>
                <a:schemeClr val="accent5">
                  <a:lumMod val="7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3480" y="3333115"/>
            <a:ext cx="2012315" cy="16243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560" y="3333115"/>
            <a:ext cx="1821180" cy="1837055"/>
          </a:xfrm>
          <a:prstGeom prst="rect">
            <a:avLst/>
          </a:prstGeom>
        </p:spPr>
      </p:pic>
      <p:cxnSp>
        <p:nvCxnSpPr>
          <p:cNvPr id="21" name="肘形连接符 20"/>
          <p:cNvCxnSpPr>
            <a:stCxn id="19" idx="0"/>
            <a:endCxn id="20" idx="0"/>
          </p:cNvCxnSpPr>
          <p:nvPr/>
        </p:nvCxnSpPr>
        <p:spPr>
          <a:xfrm rot="16200000">
            <a:off x="9119235" y="1473835"/>
            <a:ext cx="3175" cy="3719195"/>
          </a:xfrm>
          <a:prstGeom prst="bentConnector3">
            <a:avLst>
              <a:gd name="adj1" fmla="val 16120000"/>
            </a:avLst>
          </a:prstGeom>
          <a:ln w="3492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0" idx="2"/>
            <a:endCxn id="19" idx="2"/>
          </p:cNvCxnSpPr>
          <p:nvPr/>
        </p:nvCxnSpPr>
        <p:spPr>
          <a:xfrm rot="5400000" flipH="1">
            <a:off x="9013190" y="3203575"/>
            <a:ext cx="212725" cy="3719195"/>
          </a:xfrm>
          <a:prstGeom prst="bentConnector3">
            <a:avLst>
              <a:gd name="adj1" fmla="val -111940"/>
            </a:avLst>
          </a:prstGeom>
          <a:ln w="3492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525510" y="2828925"/>
            <a:ext cx="10928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 dirty="0">
                <a:solidFill>
                  <a:srgbClr val="7030A0"/>
                </a:solidFill>
                <a:latin typeface="+mn-ea"/>
                <a:sym typeface="+mn-ea"/>
              </a:rPr>
              <a:t>Action </a:t>
            </a:r>
            <a:endParaRPr lang="en-US" altLang="en-US" sz="20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51825" y="5023485"/>
            <a:ext cx="17868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 dirty="0">
                <a:solidFill>
                  <a:srgbClr val="7030A0"/>
                </a:solidFill>
                <a:latin typeface="+mn-ea"/>
                <a:sym typeface="+mn-ea"/>
              </a:rPr>
              <a:t>observation </a:t>
            </a:r>
            <a:endParaRPr lang="en-US" altLang="en-US" sz="2000" b="1" dirty="0">
              <a:solidFill>
                <a:srgbClr val="7030A0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39318" y="2913332"/>
            <a:ext cx="6604968" cy="1161792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+mj-ea"/>
                <a:cs typeface="经典综艺体简" panose="02010609000101010101" pitchFamily="49" charset="-122"/>
                <a:sym typeface="+mn-ea"/>
              </a:rPr>
              <a:t>Our </a:t>
            </a:r>
            <a:r>
              <a:rPr lang="en-US" altLang="zh-CN" b="1" noProof="0" dirty="0" smtClean="0">
                <a:ln>
                  <a:noFill/>
                </a:ln>
                <a:effectLst/>
                <a:uLnTx/>
                <a:uFillTx/>
                <a:latin typeface="+mj-ea"/>
                <a:cs typeface="经典综艺体简" panose="02010609000101010101" pitchFamily="49" charset="-122"/>
                <a:sym typeface="+mn-ea"/>
              </a:rPr>
              <a:t>Approach</a:t>
            </a:r>
            <a:endParaRPr lang="zh-CN" altLang="en-US" b="1" dirty="0">
              <a:latin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endParaRPr lang="zh-CN" altLang="en-US" dirty="0">
              <a:latin typeface="Adobe Gothic Std B" panose="020B08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2674</Words>
  <Application>WPS 演示</Application>
  <PresentationFormat>自定义</PresentationFormat>
  <Paragraphs>234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宋体</vt:lpstr>
      <vt:lpstr>Wingdings</vt:lpstr>
      <vt:lpstr>华文楷体</vt:lpstr>
      <vt:lpstr>经典综艺体简</vt:lpstr>
      <vt:lpstr>Century Gothic</vt:lpstr>
      <vt:lpstr>Adobe Gothic Std B</vt:lpstr>
      <vt:lpstr>Calibri</vt:lpstr>
      <vt:lpstr>微软雅黑</vt:lpstr>
      <vt:lpstr>Arial Unicode MS</vt:lpstr>
      <vt:lpstr>MS UI Gothic</vt:lpstr>
      <vt:lpstr>第一PPT，www.1ppt.com</vt:lpstr>
      <vt:lpstr>PowerPoint 演示文稿</vt:lpstr>
      <vt:lpstr>PowerPoint 演示文稿</vt:lpstr>
      <vt:lpstr>Outline</vt:lpstr>
      <vt:lpstr>Introduction</vt:lpstr>
      <vt:lpstr>Introduction</vt:lpstr>
      <vt:lpstr>Introduction</vt:lpstr>
      <vt:lpstr>Introduction</vt:lpstr>
      <vt:lpstr>Introduction</vt:lpstr>
      <vt:lpstr>Our Approach</vt:lpstr>
      <vt:lpstr>Our Approach</vt:lpstr>
      <vt:lpstr>Our Approach</vt:lpstr>
      <vt:lpstr>Our Approach</vt:lpstr>
      <vt:lpstr>Our Approach</vt:lpstr>
      <vt:lpstr>Our Approach</vt:lpstr>
      <vt:lpstr>Our Approach</vt:lpstr>
      <vt:lpstr>Our Approach</vt:lpstr>
      <vt:lpstr>Our Approach</vt:lpstr>
      <vt:lpstr>Experimental</vt:lpstr>
      <vt:lpstr>Experimental</vt:lpstr>
      <vt:lpstr>Experimental</vt:lpstr>
      <vt:lpstr>Experimental</vt:lpstr>
      <vt:lpstr>Experimental</vt:lpstr>
      <vt:lpstr>Experimental</vt:lpstr>
      <vt:lpstr>Experimental</vt:lpstr>
      <vt:lpstr>Experimental</vt:lpstr>
      <vt:lpstr>Experimental</vt:lpstr>
      <vt:lpstr>Experimental</vt:lpstr>
      <vt:lpstr>Conclusion</vt:lpstr>
      <vt:lpstr>Conclusion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多边形</dc:title>
  <dc:creator>第一PPT</dc:creator>
  <cp:keywords>www.1ppt.com</cp:keywords>
  <cp:lastModifiedBy>Creep</cp:lastModifiedBy>
  <cp:revision>223</cp:revision>
  <dcterms:created xsi:type="dcterms:W3CDTF">2014-05-27T01:09:00Z</dcterms:created>
  <dcterms:modified xsi:type="dcterms:W3CDTF">2018-12-12T14:20:21Z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